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8" r:id="rId1"/>
  </p:sldMasterIdLst>
  <p:notesMasterIdLst>
    <p:notesMasterId r:id="rId17"/>
  </p:notesMasterIdLst>
  <p:sldIdLst>
    <p:sldId id="256" r:id="rId2"/>
    <p:sldId id="3903" r:id="rId3"/>
    <p:sldId id="3905" r:id="rId4"/>
    <p:sldId id="408" r:id="rId5"/>
    <p:sldId id="3906" r:id="rId6"/>
    <p:sldId id="3890" r:id="rId7"/>
    <p:sldId id="3904" r:id="rId8"/>
    <p:sldId id="1073" r:id="rId9"/>
    <p:sldId id="3908" r:id="rId10"/>
    <p:sldId id="434" r:id="rId11"/>
    <p:sldId id="1074" r:id="rId12"/>
    <p:sldId id="978" r:id="rId13"/>
    <p:sldId id="432" r:id="rId14"/>
    <p:sldId id="964" r:id="rId15"/>
    <p:sldId id="323"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anhuachen(陈冠桦)" initials="g" lastIdx="1" clrIdx="0">
    <p:extLst>
      <p:ext uri="{19B8F6BF-5375-455C-9EA6-DF929625EA0E}">
        <p15:presenceInfo xmlns:p15="http://schemas.microsoft.com/office/powerpoint/2012/main" userId="S-1-5-21-1333135361-625243220-14044502-5518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6EFF"/>
    <a:srgbClr val="0252D8"/>
    <a:srgbClr val="2D6FFF"/>
    <a:srgbClr val="015AFF"/>
    <a:srgbClr val="0065C1"/>
    <a:srgbClr val="1322A8"/>
    <a:srgbClr val="FFFFFF"/>
    <a:srgbClr val="F4F4F4"/>
    <a:srgbClr val="DAE3F3"/>
    <a:srgbClr val="3E42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37F56B1-993F-4F36-93E4-1E5C2CD51226}" styleName="">
    <a:tblBg/>
    <a:wholeTbl>
      <a:tcTxStyle b="off" i="off">
        <a:font>
          <a:latin typeface="Helvetica"/>
          <a:ea typeface="Helvetica"/>
          <a:cs typeface="Helvetica"/>
        </a:font>
        <a:srgbClr val="0454D9"/>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4F4F4"/>
          </a:solidFill>
        </a:fill>
      </a:tcStyle>
    </a:wholeTbl>
    <a:band2H>
      <a:tcTxStyle/>
      <a:tcStyle>
        <a:tcBdr/>
        <a:fill>
          <a:solidFill>
            <a:srgbClr val="797A7C">
              <a:alpha val="30000"/>
            </a:srgbClr>
          </a:solidFill>
        </a:fill>
      </a:tcStyle>
    </a:band2H>
    <a:firstCol>
      <a:tcTxStyle b="off" i="off">
        <a:font>
          <a:latin typeface="Helvetica"/>
          <a:ea typeface="Helvetica"/>
          <a:cs typeface="Helvetic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B4B4B4"/>
              </a:solidFill>
              <a:prstDash val="solid"/>
              <a:miter lim="400000"/>
            </a:ln>
          </a:insideV>
        </a:tcBdr>
        <a:fill>
          <a:solidFill>
            <a:srgbClr val="D8D7DF"/>
          </a:solidFill>
        </a:fill>
      </a:tcStyle>
    </a:firstCol>
    <a:lastRow>
      <a:tcTxStyle b="on" i="off">
        <a:font>
          <a:latin typeface="Helvetica"/>
          <a:ea typeface="Helvetica"/>
          <a:cs typeface="Helvetica"/>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97A4AD"/>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B4B4B4"/>
              </a:solidFill>
              <a:prstDash val="solid"/>
              <a:miter lim="400000"/>
            </a:ln>
          </a:insideH>
          <a:insideV>
            <a:ln w="12700" cap="flat">
              <a:solidFill>
                <a:srgbClr val="FFFFFF"/>
              </a:solidFill>
              <a:prstDash val="solid"/>
              <a:miter lim="400000"/>
            </a:ln>
          </a:insideV>
        </a:tcBdr>
        <a:fill>
          <a:solidFill>
            <a:srgbClr val="0454D9"/>
          </a:solidFill>
        </a:fill>
      </a:tcStyle>
    </a:firstRow>
  </a:tblStyle>
  <a:tblStyle styleId="{38A9EDBE-A88A-48F5-B2E4-888D4BF599B3}" styleName="">
    <a:tblBg/>
    <a:wholeTbl>
      <a:tcTxStyle b="off" i="off">
        <a:font>
          <a:latin typeface="Helvetica Neue Medium"/>
          <a:ea typeface="Helvetica Neue Medium"/>
          <a:cs typeface="Helvetica Neue Medium"/>
        </a:font>
        <a:srgbClr val="0252D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2E4E5">
              <a:alpha val="54527"/>
            </a:srgbClr>
          </a:solidFill>
        </a:fill>
      </a:tcStyle>
    </a:band2H>
    <a:firstCol>
      <a:tcTxStyle b="off" i="off">
        <a:font>
          <a:latin typeface="Helvetica"/>
          <a:ea typeface="Helvetica"/>
          <a:cs typeface="Helvetica"/>
        </a:font>
        <a:srgbClr val="000000"/>
      </a:tcTxStyle>
      <a:tcStyle>
        <a:tcBdr>
          <a:left>
            <a:ln w="12700" cap="flat">
              <a:noFill/>
              <a:miter lim="400000"/>
            </a:ln>
          </a:left>
          <a:right>
            <a:ln w="6350" cap="flat">
              <a:solidFill>
                <a:srgbClr val="60606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BEAED"/>
          </a:solidFill>
        </a:fill>
      </a:tcStyle>
    </a:firstCol>
    <a:lastRow>
      <a:tcTxStyle b="on"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6060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6350" cap="flat">
              <a:solidFill>
                <a:srgbClr val="606060"/>
              </a:solidFill>
              <a:prstDash val="solid"/>
              <a:miter lim="400000"/>
            </a:ln>
          </a:bottom>
          <a:insideH>
            <a:ln w="12700" cap="flat">
              <a:noFill/>
              <a:miter lim="400000"/>
            </a:ln>
          </a:insideH>
          <a:insideV>
            <a:ln w="12700" cap="flat">
              <a:noFill/>
              <a:miter lim="400000"/>
            </a:ln>
          </a:insideV>
        </a:tcBdr>
        <a:fill>
          <a:solidFill>
            <a:srgbClr val="0252D8"/>
          </a:solidFill>
        </a:fill>
      </a:tcStyle>
    </a:firstRow>
  </a:tblStyle>
  <a:tblStyle styleId="{FF4B6028-FCBE-401A-A1A8-659DC9DE68E8}" styleName="">
    <a:tblBg/>
    <a:wholeTbl>
      <a:tcTxStyle b="off" i="off">
        <a:font>
          <a:latin typeface="Helvetica Neue Medium"/>
          <a:ea typeface="Helvetica Neue Medium"/>
          <a:cs typeface="Helvetica Neue Medium"/>
        </a:font>
        <a:srgbClr val="000000"/>
      </a:tcTxStyle>
      <a:tcStyle>
        <a:tcBdr>
          <a:left>
            <a:ln w="12700" cap="flat">
              <a:solidFill>
                <a:srgbClr val="C0C0C0"/>
              </a:solidFill>
              <a:prstDash val="solid"/>
              <a:miter lim="400000"/>
            </a:ln>
          </a:left>
          <a:right>
            <a:ln w="12700" cap="flat">
              <a:solidFill>
                <a:srgbClr val="C0C0C0"/>
              </a:solidFill>
              <a:prstDash val="solid"/>
              <a:miter lim="400000"/>
            </a:ln>
          </a:right>
          <a:top>
            <a:ln w="3175" cap="flat">
              <a:solidFill>
                <a:srgbClr val="C0C0C0"/>
              </a:solidFill>
              <a:prstDash val="solid"/>
              <a:miter lim="400000"/>
            </a:ln>
          </a:top>
          <a:bottom>
            <a:ln w="3175" cap="flat">
              <a:solidFill>
                <a:srgbClr val="C0C0C0"/>
              </a:solidFill>
              <a:prstDash val="solid"/>
              <a:miter lim="400000"/>
            </a:ln>
          </a:bottom>
          <a:insideH>
            <a:ln w="3175"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EBEAED">
              <a:alpha val="58913"/>
            </a:srgbClr>
          </a:solidFill>
        </a:fill>
      </a:tcStyle>
    </a:band2H>
    <a:firstCol>
      <a:tcTxStyle b="off" i="off">
        <a:font>
          <a:latin typeface="Helvetica"/>
          <a:ea typeface="Helvetica"/>
          <a:cs typeface="Helvetica"/>
        </a:font>
        <a:srgbClr val="000000"/>
      </a:tcTxStyle>
      <a:tcStyle>
        <a:tcBdr>
          <a:left>
            <a:ln w="6350" cap="flat">
              <a:solidFill>
                <a:srgbClr val="A0A0A0"/>
              </a:solidFill>
              <a:prstDash val="solid"/>
              <a:miter lim="400000"/>
            </a:ln>
          </a:left>
          <a:right>
            <a:ln w="25400" cap="flat">
              <a:solidFill>
                <a:srgbClr val="D8D7DF"/>
              </a:solidFill>
              <a:prstDash val="solid"/>
              <a:miter lim="400000"/>
            </a:ln>
          </a:right>
          <a:top>
            <a:ln w="3175" cap="flat">
              <a:solidFill>
                <a:srgbClr val="A0A0A0"/>
              </a:solidFill>
              <a:prstDash val="solid"/>
              <a:miter lim="400000"/>
            </a:ln>
          </a:top>
          <a:bottom>
            <a:ln w="3175" cap="flat">
              <a:solidFill>
                <a:srgbClr val="A0A0A0"/>
              </a:solidFill>
              <a:prstDash val="solid"/>
              <a:miter lim="400000"/>
            </a:ln>
          </a:bottom>
          <a:insideH>
            <a:ln w="3175" cap="flat">
              <a:solidFill>
                <a:srgbClr val="A0A0A0"/>
              </a:solidFill>
              <a:prstDash val="solid"/>
              <a:miter lim="400000"/>
            </a:ln>
          </a:insideH>
          <a:insideV>
            <a:ln w="3175" cap="flat">
              <a:solidFill>
                <a:srgbClr val="A0A0A0"/>
              </a:solidFill>
              <a:prstDash val="solid"/>
              <a:miter lim="400000"/>
            </a:ln>
          </a:insideV>
        </a:tcBdr>
        <a:fill>
          <a:noFill/>
        </a:fill>
      </a:tcStyle>
    </a:firstCol>
    <a:lastRow>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25400" cap="flat">
              <a:solidFill>
                <a:srgbClr val="97A4AD"/>
              </a:solidFill>
              <a:prstDash val="solid"/>
              <a:miter lim="400000"/>
            </a:ln>
          </a:top>
          <a:bottom>
            <a:ln w="6350" cap="flat">
              <a:solidFill>
                <a:srgbClr val="A0A0A0"/>
              </a:solidFill>
              <a:prstDash val="solid"/>
              <a:miter lim="400000"/>
            </a:ln>
          </a:bottom>
          <a:insideH>
            <a:ln w="6350" cap="flat">
              <a:solidFill>
                <a:srgbClr val="A0A0A0"/>
              </a:solidFill>
              <a:prstDash val="solid"/>
              <a:miter lim="400000"/>
            </a:ln>
          </a:insideH>
          <a:insideV>
            <a:ln w="12700" cap="flat">
              <a:noFill/>
              <a:miter lim="400000"/>
            </a:ln>
          </a:insideV>
        </a:tcBdr>
        <a:fill>
          <a:no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6350" cap="flat">
              <a:solidFill>
                <a:srgbClr val="A0A0A0"/>
              </a:solidFill>
              <a:prstDash val="solid"/>
              <a:miter lim="400000"/>
            </a:ln>
          </a:top>
          <a:bottom>
            <a:ln w="9525" cap="flat">
              <a:solidFill>
                <a:srgbClr val="929292"/>
              </a:solidFill>
              <a:prstDash val="solid"/>
              <a:miter lim="400000"/>
            </a:ln>
          </a:bottom>
          <a:insideH>
            <a:ln w="3175" cap="flat">
              <a:solidFill>
                <a:srgbClr val="A0A0A0"/>
              </a:solidFill>
              <a:prstDash val="solid"/>
              <a:miter lim="400000"/>
            </a:ln>
          </a:insideH>
          <a:insideV>
            <a:ln w="12700" cap="flat">
              <a:noFill/>
              <a:miter lim="400000"/>
            </a:ln>
          </a:insideV>
        </a:tcBdr>
        <a:fill>
          <a:solidFill>
            <a:srgbClr val="0252D8"/>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1744" autoAdjust="0"/>
  </p:normalViewPr>
  <p:slideViewPr>
    <p:cSldViewPr snapToGrid="0" snapToObjects="1">
      <p:cViewPr>
        <p:scale>
          <a:sx n="43" d="100"/>
          <a:sy n="43" d="100"/>
        </p:scale>
        <p:origin x="360" y="728"/>
      </p:cViewPr>
      <p:guideLst>
        <p:guide orient="horz" pos="4320"/>
        <p:guide pos="76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9324119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indent="-171450">
              <a:buFont typeface="Arial" pitchFamily="34" charset="0"/>
              <a:buChar char="•"/>
            </a:pPr>
            <a:endParaRPr lang="zh-CN" altLang="en-US" dirty="0"/>
          </a:p>
        </p:txBody>
      </p:sp>
      <p:sp>
        <p:nvSpPr>
          <p:cNvPr id="4" name="灯片编号占位符 3"/>
          <p:cNvSpPr>
            <a:spLocks noGrp="1"/>
          </p:cNvSpPr>
          <p:nvPr>
            <p:ph type="sldNum" sz="quarter" idx="10"/>
          </p:nvPr>
        </p:nvSpPr>
        <p:spPr/>
        <p:txBody>
          <a:bodyPr/>
          <a:lstStyle/>
          <a:p>
            <a:fld id="{D717A4A5-988B-9547-9C54-6E7E4CDD9F99}" type="slidenum">
              <a:rPr kumimoji="1" lang="zh-CN" altLang="en-US" smtClean="0"/>
              <a:t>14</a:t>
            </a:fld>
            <a:endParaRPr kumimoji="1" lang="zh-CN" altLang="en-US"/>
          </a:p>
        </p:txBody>
      </p:sp>
    </p:spTree>
    <p:extLst>
      <p:ext uri="{BB962C8B-B14F-4D97-AF65-F5344CB8AC3E}">
        <p14:creationId xmlns:p14="http://schemas.microsoft.com/office/powerpoint/2010/main" val="373968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CB805A-39B1-4A18-A614-22DD303F6333}" type="slidenum">
              <a:rPr lang="zh-CN" altLang="en-US" smtClean="0"/>
              <a:t>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799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p:spPr>
      </p:sp>
      <p:sp>
        <p:nvSpPr>
          <p:cNvPr id="16386" name="备注占位符 2"/>
          <p:cNvSpPr>
            <a:spLocks noGrp="1"/>
          </p:cNvSpPr>
          <p:nvPr>
            <p:ph type="body" idx="1"/>
          </p:nvPr>
        </p:nvSpPr>
        <p:spPr bwMode="auto">
          <a:noFill/>
        </p:spPr>
        <p:txBody>
          <a:bodyPr wrap="square" numCol="1" anchor="t" anchorCtr="0" compatLnSpc="1"/>
          <a:lstStyle/>
          <a:p>
            <a:endParaRPr lang="zh-CN" altLang="en-US" dirty="0"/>
          </a:p>
        </p:txBody>
      </p:sp>
      <p:sp>
        <p:nvSpPr>
          <p:cNvPr id="4" name="灯片编号占位符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20B23087-BB6E-40C4-9CA4-CFFCE2B3EDEA}" type="slidenum">
              <a:rPr lang="zh-CN" altLang="en-US" sz="1200">
                <a:latin typeface="+mn-lt"/>
                <a:ea typeface="+mn-ea"/>
              </a:rPr>
              <a:t>11</a:t>
            </a:fld>
            <a:endParaRPr lang="zh-CN" altLang="en-US" sz="1200">
              <a:latin typeface="+mn-lt"/>
              <a:ea typeface="+mn-ea"/>
            </a:endParaRPr>
          </a:p>
        </p:txBody>
      </p:sp>
    </p:spTree>
    <p:extLst>
      <p:ext uri="{BB962C8B-B14F-4D97-AF65-F5344CB8AC3E}">
        <p14:creationId xmlns:p14="http://schemas.microsoft.com/office/powerpoint/2010/main" val="317210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itchFamily="34" charset="-122"/>
                <a:ea typeface="微软雅黑" pitchFamily="34" charset="-122"/>
              </a:rPr>
              <a:t>适用性强，最贴合自身需求；研发成本不是一般的高。</a:t>
            </a:r>
          </a:p>
          <a:p>
            <a:r>
              <a:rPr lang="zh-CN" altLang="en-US" sz="1200" dirty="0">
                <a:latin typeface="微软雅黑" pitchFamily="34" charset="-122"/>
                <a:ea typeface="微软雅黑" pitchFamily="34" charset="-122"/>
              </a:rPr>
              <a:t>自己掌控防护策略，灵活配置；硬件与人员成本高，配置操作复杂，很难有效落地</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itchFamily="34" charset="-122"/>
                <a:ea typeface="微软雅黑" pitchFamily="34" charset="-122"/>
              </a:rPr>
              <a:t>成本低，获取方便，选择性多；较高的技术门槛，且没有技术支持，只适合轻量级应用。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itchFamily="34" charset="-122"/>
                <a:ea typeface="微软雅黑" pitchFamily="34" charset="-122"/>
              </a:rPr>
              <a:t>按需交付，专业性强，部署维护简单，效果好，成本低；鱼龙混杂，难以选择</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endParaRPr lang="zh-CN" altLang="en-US" sz="1200" dirty="0">
              <a:latin typeface="微软雅黑" pitchFamily="34" charset="-122"/>
              <a:ea typeface="微软雅黑" pitchFamily="34" charset="-122"/>
            </a:endParaRPr>
          </a:p>
          <a:p>
            <a:endParaRPr lang="zh-CN" altLang="en-US"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F8CB805A-39B1-4A18-A614-22DD303F6333}" type="slidenum">
              <a:rPr lang="zh-CN" altLang="en-US" smtClean="0"/>
              <a:t>13</a:t>
            </a:fld>
            <a:endParaRPr lang="zh-CN" altLang="en-US" dirty="0"/>
          </a:p>
        </p:txBody>
      </p:sp>
    </p:spTree>
    <p:extLst>
      <p:ext uri="{BB962C8B-B14F-4D97-AF65-F5344CB8AC3E}">
        <p14:creationId xmlns:p14="http://schemas.microsoft.com/office/powerpoint/2010/main" val="4251081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封面-纯色">
    <p:bg>
      <p:bgPr>
        <a:solidFill>
          <a:srgbClr val="0052D9"/>
        </a:solidFill>
        <a:effectLst/>
      </p:bgPr>
    </p:bg>
    <p:spTree>
      <p:nvGrpSpPr>
        <p:cNvPr id="1" name=""/>
        <p:cNvGrpSpPr/>
        <p:nvPr/>
      </p:nvGrpSpPr>
      <p:grpSpPr>
        <a:xfrm>
          <a:off x="0" y="0"/>
          <a:ext cx="0" cy="0"/>
          <a:chOff x="0" y="0"/>
          <a:chExt cx="0" cy="0"/>
        </a:xfrm>
      </p:grpSpPr>
      <p:pic>
        <p:nvPicPr>
          <p:cNvPr id="14" name="2-01.png" descr="2-01.png"/>
          <p:cNvPicPr>
            <a:picLocks noChangeAspect="1"/>
          </p:cNvPicPr>
          <p:nvPr/>
        </p:nvPicPr>
        <p:blipFill>
          <a:blip r:embed="rId2">
            <a:extLst/>
          </a:blip>
          <a:stretch>
            <a:fillRect/>
          </a:stretch>
        </p:blipFill>
        <p:spPr>
          <a:xfrm>
            <a:off x="8585" y="-1"/>
            <a:ext cx="24366829" cy="13716001"/>
          </a:xfrm>
          <a:prstGeom prst="rect">
            <a:avLst/>
          </a:prstGeom>
          <a:ln w="12700">
            <a:miter lim="400000"/>
          </a:ln>
        </p:spPr>
      </p:pic>
      <p:pic>
        <p:nvPicPr>
          <p:cNvPr id="15" name="图像" descr="图像"/>
          <p:cNvPicPr>
            <a:picLocks noChangeAspect="1"/>
          </p:cNvPicPr>
          <p:nvPr/>
        </p:nvPicPr>
        <p:blipFill>
          <a:blip r:embed="rId3">
            <a:extLst/>
          </a:blip>
          <a:stretch>
            <a:fillRect/>
          </a:stretch>
        </p:blipFill>
        <p:spPr>
          <a:xfrm>
            <a:off x="256622" y="13230896"/>
            <a:ext cx="415398" cy="353132"/>
          </a:xfrm>
          <a:prstGeom prst="rect">
            <a:avLst/>
          </a:prstGeom>
          <a:ln w="12700">
            <a:miter lim="400000"/>
          </a:ln>
        </p:spPr>
      </p:pic>
      <p:sp>
        <p:nvSpPr>
          <p:cNvPr id="16" name="标题文本"/>
          <p:cNvSpPr txBox="1">
            <a:spLocks noGrp="1"/>
          </p:cNvSpPr>
          <p:nvPr>
            <p:ph type="title"/>
          </p:nvPr>
        </p:nvSpPr>
        <p:spPr>
          <a:xfrm>
            <a:off x="2030147" y="160767"/>
            <a:ext cx="20611572" cy="10989932"/>
          </a:xfrm>
          <a:prstGeom prst="rect">
            <a:avLst/>
          </a:prstGeom>
        </p:spPr>
        <p:txBody>
          <a:bodyPr/>
          <a:lstStyle/>
          <a:p>
            <a:r>
              <a:t>标题文本</a:t>
            </a:r>
          </a:p>
        </p:txBody>
      </p:sp>
      <p:sp>
        <p:nvSpPr>
          <p:cNvPr id="17" name="矩形"/>
          <p:cNvSpPr/>
          <p:nvPr/>
        </p:nvSpPr>
        <p:spPr>
          <a:xfrm>
            <a:off x="-10518" y="13086291"/>
            <a:ext cx="24405036" cy="26856"/>
          </a:xfrm>
          <a:prstGeom prst="rect">
            <a:avLst/>
          </a:prstGeom>
          <a:solidFill>
            <a:srgbClr val="00CCFF"/>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8"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252160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空白页-黑">
    <p:bg>
      <p:bgPr>
        <a:solidFill>
          <a:srgbClr val="000000"/>
        </a:solidFill>
        <a:effectLst/>
      </p:bgPr>
    </p:bg>
    <p:spTree>
      <p:nvGrpSpPr>
        <p:cNvPr id="1" name=""/>
        <p:cNvGrpSpPr/>
        <p:nvPr/>
      </p:nvGrpSpPr>
      <p:grpSpPr>
        <a:xfrm>
          <a:off x="0" y="0"/>
          <a:ext cx="0" cy="0"/>
          <a:chOff x="0" y="0"/>
          <a:chExt cx="0" cy="0"/>
        </a:xfrm>
      </p:grpSpPr>
      <p:sp>
        <p:nvSpPr>
          <p:cNvPr id="166"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
        <p:nvSpPr>
          <p:cNvPr id="167"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FFFFFF">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168" name="Page.png" descr="Page.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210098687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空白页-腾讯蓝">
    <p:bg>
      <p:bgPr>
        <a:solidFill>
          <a:srgbClr val="0252D8"/>
        </a:solidFill>
        <a:effectLst/>
      </p:bgPr>
    </p:bg>
    <p:spTree>
      <p:nvGrpSpPr>
        <p:cNvPr id="1" name=""/>
        <p:cNvGrpSpPr/>
        <p:nvPr/>
      </p:nvGrpSpPr>
      <p:grpSpPr>
        <a:xfrm>
          <a:off x="0" y="0"/>
          <a:ext cx="0" cy="0"/>
          <a:chOff x="0" y="0"/>
          <a:chExt cx="0" cy="0"/>
        </a:xfrm>
      </p:grpSpPr>
      <p:sp>
        <p:nvSpPr>
          <p:cNvPr id="185" name="矩形"/>
          <p:cNvSpPr/>
          <p:nvPr/>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86"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t>‹#›</a:t>
            </a:fld>
            <a:endParaRPr/>
          </a:p>
        </p:txBody>
      </p:sp>
      <p:sp>
        <p:nvSpPr>
          <p:cNvPr id="187"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FFFFFF">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188" name="Page.png" descr="Page.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18300937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结束页">
    <p:bg>
      <p:bgPr>
        <a:solidFill>
          <a:srgbClr val="0252D8"/>
        </a:solidFill>
        <a:effectLst/>
      </p:bgPr>
    </p:bg>
    <p:spTree>
      <p:nvGrpSpPr>
        <p:cNvPr id="1" name=""/>
        <p:cNvGrpSpPr/>
        <p:nvPr/>
      </p:nvGrpSpPr>
      <p:grpSpPr>
        <a:xfrm>
          <a:off x="0" y="0"/>
          <a:ext cx="0" cy="0"/>
          <a:chOff x="0" y="0"/>
          <a:chExt cx="0" cy="0"/>
        </a:xfrm>
      </p:grpSpPr>
      <p:pic>
        <p:nvPicPr>
          <p:cNvPr id="195" name="图像" descr="图像"/>
          <p:cNvPicPr>
            <a:picLocks noChangeAspect="1"/>
          </p:cNvPicPr>
          <p:nvPr/>
        </p:nvPicPr>
        <p:blipFill>
          <a:blip r:embed="rId2">
            <a:extLst/>
          </a:blip>
          <a:stretch>
            <a:fillRect/>
          </a:stretch>
        </p:blipFill>
        <p:spPr>
          <a:xfrm>
            <a:off x="10515914" y="1030700"/>
            <a:ext cx="3352172" cy="450554"/>
          </a:xfrm>
          <a:prstGeom prst="rect">
            <a:avLst/>
          </a:prstGeom>
          <a:ln w="12700">
            <a:miter lim="400000"/>
          </a:ln>
        </p:spPr>
      </p:pic>
      <p:sp>
        <p:nvSpPr>
          <p:cNvPr id="196" name="Thanks"/>
          <p:cNvSpPr txBox="1"/>
          <p:nvPr/>
        </p:nvSpPr>
        <p:spPr>
          <a:xfrm>
            <a:off x="6648704" y="4633383"/>
            <a:ext cx="11340593" cy="4737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8000" spc="-1400">
                <a:solidFill>
                  <a:srgbClr val="FFFFFF"/>
                </a:solidFill>
                <a:latin typeface="+mn-lt"/>
                <a:ea typeface="+mn-ea"/>
                <a:cs typeface="+mn-cs"/>
                <a:sym typeface="TTTGBMedium"/>
              </a:defRPr>
            </a:lvl1pPr>
          </a:lstStyle>
          <a:p>
            <a:r>
              <a:t>Thanks</a:t>
            </a:r>
          </a:p>
        </p:txBody>
      </p:sp>
      <p:sp>
        <p:nvSpPr>
          <p:cNvPr id="197"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283208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527" y="12711816"/>
            <a:ext cx="5486812" cy="730201"/>
          </a:xfrm>
        </p:spPr>
        <p:txBody>
          <a:bodyPr/>
          <a:lstStyle/>
          <a:p>
            <a:fld id="{82F288E0-7875-42C4-84C8-98DBBD3BF4D2}" type="datetimeFigureOut">
              <a:rPr lang="zh-CN" altLang="en-US" smtClean="0"/>
              <a:t>2019/5/15</a:t>
            </a:fld>
            <a:endParaRPr lang="zh-CN" altLang="en-US"/>
          </a:p>
        </p:txBody>
      </p:sp>
      <p:sp>
        <p:nvSpPr>
          <p:cNvPr id="3" name="页脚占位符 2"/>
          <p:cNvSpPr>
            <a:spLocks noGrp="1"/>
          </p:cNvSpPr>
          <p:nvPr>
            <p:ph type="ftr" sz="quarter" idx="11"/>
          </p:nvPr>
        </p:nvSpPr>
        <p:spPr>
          <a:xfrm>
            <a:off x="8077805" y="12711816"/>
            <a:ext cx="8230217" cy="730201"/>
          </a:xfrm>
        </p:spPr>
        <p:txBody>
          <a:bodyPr/>
          <a:lstStyle/>
          <a:p>
            <a:endParaRPr lang="zh-CN" altLang="en-US"/>
          </a:p>
        </p:txBody>
      </p:sp>
      <p:sp>
        <p:nvSpPr>
          <p:cNvPr id="4" name="灯片编号占位符 3"/>
          <p:cNvSpPr>
            <a:spLocks noGrp="1"/>
          </p:cNvSpPr>
          <p:nvPr>
            <p:ph type="sldNum" sz="quarter" idx="12"/>
          </p:nvPr>
        </p:nvSpPr>
        <p:spPr>
          <a:xfrm>
            <a:off x="17222490" y="12711816"/>
            <a:ext cx="5486812" cy="471924"/>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75214961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A8DF4B-10DE-304C-8A38-88E695293AE8}"/>
              </a:ext>
            </a:extLst>
          </p:cNvPr>
          <p:cNvSpPr txBox="1"/>
          <p:nvPr/>
        </p:nvSpPr>
        <p:spPr>
          <a:xfrm>
            <a:off x="-1578264" y="-676275"/>
            <a:ext cx="184731" cy="507831"/>
          </a:xfrm>
          <a:prstGeom prst="rect">
            <a:avLst/>
          </a:prstGeom>
          <a:noFill/>
        </p:spPr>
        <p:txBody>
          <a:bodyPr wrap="none">
            <a:spAutoFit/>
          </a:bodyPr>
          <a:lstStyle/>
          <a:p>
            <a:pPr eaLnBrk="1" fontAlgn="auto" hangingPunct="1">
              <a:spcBef>
                <a:spcPts val="0"/>
              </a:spcBef>
              <a:spcAft>
                <a:spcPts val="0"/>
              </a:spcAft>
              <a:defRPr/>
            </a:pPr>
            <a:endParaRPr kumimoji="1" lang="zh-CN" altLang="en-US" sz="2700" dirty="0">
              <a:latin typeface="+mn-lt"/>
              <a:ea typeface="+mn-ea"/>
            </a:endParaRPr>
          </a:p>
        </p:txBody>
      </p:sp>
      <p:pic>
        <p:nvPicPr>
          <p:cNvPr id="5" name="图片 3">
            <a:extLst>
              <a:ext uri="{FF2B5EF4-FFF2-40B4-BE49-F238E27FC236}">
                <a16:creationId xmlns:a16="http://schemas.microsoft.com/office/drawing/2014/main" id="{8D59E097-7BE0-E446-880B-41BA5B1A437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576" y="454026"/>
            <a:ext cx="2105024" cy="116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4">
            <a:extLst>
              <a:ext uri="{FF2B5EF4-FFF2-40B4-BE49-F238E27FC236}">
                <a16:creationId xmlns:a16="http://schemas.microsoft.com/office/drawing/2014/main" id="{FF9ED6D2-FA69-4546-B427-FE6AAD79E4BD}"/>
              </a:ext>
            </a:extLst>
          </p:cNvPr>
          <p:cNvCxnSpPr/>
          <p:nvPr userDrawn="1"/>
        </p:nvCxnSpPr>
        <p:spPr>
          <a:xfrm>
            <a:off x="2974976" y="349250"/>
            <a:ext cx="0" cy="1717676"/>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5">
            <a:extLst>
              <a:ext uri="{FF2B5EF4-FFF2-40B4-BE49-F238E27FC236}">
                <a16:creationId xmlns:a16="http://schemas.microsoft.com/office/drawing/2014/main" id="{0FF80D62-3495-7D46-8091-5FC22B414FD1}"/>
              </a:ext>
            </a:extLst>
          </p:cNvPr>
          <p:cNvCxnSpPr/>
          <p:nvPr userDrawn="1"/>
        </p:nvCxnSpPr>
        <p:spPr>
          <a:xfrm>
            <a:off x="536576" y="1619250"/>
            <a:ext cx="10985500" cy="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8" name="Flowchart: Off-page Connector 6">
            <a:extLst>
              <a:ext uri="{FF2B5EF4-FFF2-40B4-BE49-F238E27FC236}">
                <a16:creationId xmlns:a16="http://schemas.microsoft.com/office/drawing/2014/main" id="{8C97FB86-0CCB-D24B-94F8-86650F43B626}"/>
              </a:ext>
            </a:extLst>
          </p:cNvPr>
          <p:cNvSpPr/>
          <p:nvPr userDrawn="1"/>
        </p:nvSpPr>
        <p:spPr>
          <a:xfrm>
            <a:off x="23142577" y="282576"/>
            <a:ext cx="831850" cy="923924"/>
          </a:xfrm>
          <a:prstGeom prst="flowChartOffpageConnector">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fld id="{F8C7B920-5EE3-A94B-A081-9DA2544F376E}" type="slidenum">
              <a:rPr lang="en-US" sz="3000" b="1">
                <a:solidFill>
                  <a:schemeClr val="bg1"/>
                </a:solidFill>
              </a:rPr>
              <a:pPr algn="ctr" eaLnBrk="1" fontAlgn="auto" hangingPunct="1">
                <a:spcBef>
                  <a:spcPts val="0"/>
                </a:spcBef>
                <a:spcAft>
                  <a:spcPts val="0"/>
                </a:spcAft>
                <a:defRPr/>
              </a:pPr>
              <a:t>‹#›</a:t>
            </a:fld>
            <a:endParaRPr lang="en-US" sz="3000" b="1" dirty="0">
              <a:solidFill>
                <a:schemeClr val="bg1"/>
              </a:solidFill>
            </a:endParaRPr>
          </a:p>
        </p:txBody>
      </p:sp>
      <p:sp>
        <p:nvSpPr>
          <p:cNvPr id="18" name="文本占位符 17">
            <a:extLst>
              <a:ext uri="{FF2B5EF4-FFF2-40B4-BE49-F238E27FC236}">
                <a16:creationId xmlns:a16="http://schemas.microsoft.com/office/drawing/2014/main" id="{740592B8-C815-41B3-81E0-78466EC7CC73}"/>
              </a:ext>
            </a:extLst>
          </p:cNvPr>
          <p:cNvSpPr>
            <a:spLocks noGrp="1"/>
          </p:cNvSpPr>
          <p:nvPr>
            <p:ph type="body" sz="quarter" idx="12"/>
          </p:nvPr>
        </p:nvSpPr>
        <p:spPr>
          <a:xfrm>
            <a:off x="1589587" y="2018983"/>
            <a:ext cx="21865046" cy="4215254"/>
          </a:xfrm>
          <a:prstGeom prst="rect">
            <a:avLst/>
          </a:prstGeom>
        </p:spPr>
        <p:txBody>
          <a:bodyPr/>
          <a:lstStyle>
            <a:lvl1pPr>
              <a:lnSpc>
                <a:spcPts val="4000"/>
              </a:lnSpc>
              <a:defRPr sz="3200">
                <a:solidFill>
                  <a:srgbClr val="0070C0"/>
                </a:solidFill>
              </a:defRPr>
            </a:lvl1pPr>
            <a:lvl2pPr>
              <a:lnSpc>
                <a:spcPts val="4000"/>
              </a:lnSpc>
              <a:defRPr sz="2400">
                <a:solidFill>
                  <a:srgbClr val="0070C0"/>
                </a:solidFill>
              </a:defRPr>
            </a:lvl2pPr>
            <a:lvl3pPr>
              <a:lnSpc>
                <a:spcPts val="4000"/>
              </a:lnSpc>
              <a:defRPr sz="2200">
                <a:solidFill>
                  <a:srgbClr val="0070C0"/>
                </a:solidFill>
              </a:defRPr>
            </a:lvl3pPr>
            <a:lvl4pPr>
              <a:lnSpc>
                <a:spcPts val="4000"/>
              </a:lnSpc>
              <a:defRPr sz="2100">
                <a:solidFill>
                  <a:srgbClr val="0070C0"/>
                </a:solidFill>
              </a:defRPr>
            </a:lvl4pPr>
            <a:lvl5pPr>
              <a:lnSpc>
                <a:spcPts val="4000"/>
              </a:lnSpc>
              <a:defRPr sz="2100">
                <a:solidFill>
                  <a:srgbClr val="0070C0"/>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内容占位符 10">
            <a:extLst>
              <a:ext uri="{FF2B5EF4-FFF2-40B4-BE49-F238E27FC236}">
                <a16:creationId xmlns:a16="http://schemas.microsoft.com/office/drawing/2014/main" id="{1FAB440F-BF4E-4CC3-BFE3-0866000C002B}"/>
              </a:ext>
            </a:extLst>
          </p:cNvPr>
          <p:cNvSpPr>
            <a:spLocks noGrp="1"/>
          </p:cNvSpPr>
          <p:nvPr>
            <p:ph sz="quarter" idx="10"/>
          </p:nvPr>
        </p:nvSpPr>
        <p:spPr>
          <a:xfrm>
            <a:off x="2973865" y="890542"/>
            <a:ext cx="17691570" cy="654412"/>
          </a:xfrm>
          <a:prstGeom prst="rect">
            <a:avLst/>
          </a:prstGeom>
        </p:spPr>
        <p:txBody>
          <a:bodyPr/>
          <a:lstStyle>
            <a:lvl1pPr marL="0" indent="0">
              <a:buNone/>
              <a:defRPr lang="zh-CN" altLang="en-US" sz="4000" b="1" kern="1200" dirty="0" smtClean="0">
                <a:solidFill>
                  <a:srgbClr val="0070C0"/>
                </a:solidFill>
                <a:latin typeface="+mn-lt"/>
                <a:ea typeface="+mn-ea"/>
                <a:cs typeface="+mn-cs"/>
              </a:defRPr>
            </a:lvl1pPr>
          </a:lstStyle>
          <a:p>
            <a:pPr lvl="0"/>
            <a:r>
              <a:rPr lang="zh-CN" altLang="en-US" dirty="0"/>
              <a:t>编辑母版文本样式</a:t>
            </a:r>
          </a:p>
        </p:txBody>
      </p:sp>
      <p:pic>
        <p:nvPicPr>
          <p:cNvPr id="2" name="图片 1">
            <a:extLst>
              <a:ext uri="{FF2B5EF4-FFF2-40B4-BE49-F238E27FC236}">
                <a16:creationId xmlns:a16="http://schemas.microsoft.com/office/drawing/2014/main" id="{63CD0575-7F2F-448E-9C5F-719DC903A4DC}"/>
              </a:ext>
            </a:extLst>
          </p:cNvPr>
          <p:cNvPicPr>
            <a:picLocks noChangeAspect="1"/>
          </p:cNvPicPr>
          <p:nvPr userDrawn="1"/>
        </p:nvPicPr>
        <p:blipFill>
          <a:blip r:embed="rId3"/>
          <a:stretch>
            <a:fillRect/>
          </a:stretch>
        </p:blipFill>
        <p:spPr>
          <a:xfrm>
            <a:off x="20160334" y="411367"/>
            <a:ext cx="2497380" cy="666342"/>
          </a:xfrm>
          <a:prstGeom prst="rect">
            <a:avLst/>
          </a:prstGeom>
        </p:spPr>
      </p:pic>
    </p:spTree>
    <p:extLst>
      <p:ext uri="{BB962C8B-B14F-4D97-AF65-F5344CB8AC3E}">
        <p14:creationId xmlns:p14="http://schemas.microsoft.com/office/powerpoint/2010/main" val="296396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静针KV">
    <p:bg>
      <p:bgPr>
        <a:solidFill>
          <a:schemeClr val="bg1">
            <a:alpha val="5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5719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2019/5/15</a:t>
            </a:fld>
            <a:endParaRPr lang="zh-CN" altLang="en-US"/>
          </a:p>
        </p:txBody>
      </p:sp>
      <p:sp>
        <p:nvSpPr>
          <p:cNvPr id="5" name="页脚占位符 4"/>
          <p:cNvSpPr>
            <a:spLocks noGrp="1"/>
          </p:cNvSpPr>
          <p:nvPr>
            <p:ph type="ftr" sz="quarter" idx="11"/>
          </p:nvPr>
        </p:nvSpPr>
        <p:spPr/>
        <p:txBody>
          <a:bodyPr/>
          <a:lstStyle/>
          <a:p>
            <a:r>
              <a:rPr lang="zh-CN" altLang="en-US"/>
              <a:t>第&lt;</a:t>
            </a:r>
            <a:r>
              <a:rPr lang="en-US" altLang="zh-CN"/>
              <a:t>#&gt;</a:t>
            </a:r>
            <a:r>
              <a:rPr lang="zh-CN" altLang="en-US"/>
              <a:t>页</a:t>
            </a:r>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508339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2F69F5E3-0550-4B15-885D-2BCE2ECB05F1}" type="slidenum">
              <a:rPr lang="zh-CN" altLang="en-US" smtClean="0"/>
              <a:t>‹#›</a:t>
            </a:fld>
            <a:r>
              <a:rPr lang="en-US" altLang="zh-CN"/>
              <a:t>/11</a:t>
            </a:r>
            <a:endParaRPr lang="zh-CN" altLang="en-US" dirty="0"/>
          </a:p>
        </p:txBody>
      </p:sp>
    </p:spTree>
    <p:extLst>
      <p:ext uri="{BB962C8B-B14F-4D97-AF65-F5344CB8AC3E}">
        <p14:creationId xmlns:p14="http://schemas.microsoft.com/office/powerpoint/2010/main" val="26254716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39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封面-远景">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7" name="文本"/>
          <p:cNvSpPr txBox="1">
            <a:spLocks noGrp="1"/>
          </p:cNvSpPr>
          <p:nvPr>
            <p:ph type="body" sz="quarter" idx="13"/>
          </p:nvPr>
        </p:nvSpPr>
        <p:spPr>
          <a:xfrm>
            <a:off x="11779250" y="11121859"/>
            <a:ext cx="825501" cy="609601"/>
          </a:xfrm>
          <a:prstGeom prst="rect">
            <a:avLst/>
          </a:prstGeom>
        </p:spPr>
        <p:txBody>
          <a:bodyPr wrap="none">
            <a:spAutoFit/>
          </a:bodyPr>
          <a:lstStyle/>
          <a:p>
            <a:pPr marL="0" indent="0" algn="ctr">
              <a:lnSpc>
                <a:spcPct val="110000"/>
              </a:lnSpc>
              <a:spcBef>
                <a:spcPts val="3000"/>
              </a:spcBef>
              <a:buSzTx/>
              <a:buNone/>
              <a:defRPr sz="2800">
                <a:solidFill>
                  <a:srgbClr val="FFFFFF">
                    <a:alpha val="70052"/>
                  </a:srgbClr>
                </a:solidFill>
                <a:latin typeface="Helvetica Light"/>
                <a:ea typeface="Helvetica Light"/>
                <a:cs typeface="Helvetica Light"/>
                <a:sym typeface="Helvetica Light"/>
              </a:defRPr>
            </a:pPr>
            <a:endParaRPr/>
          </a:p>
        </p:txBody>
      </p:sp>
      <p:sp>
        <p:nvSpPr>
          <p:cNvPr id="38" name="正文级别 1…"/>
          <p:cNvSpPr txBox="1">
            <a:spLocks noGrp="1"/>
          </p:cNvSpPr>
          <p:nvPr>
            <p:ph type="body" sz="quarter" idx="1"/>
          </p:nvPr>
        </p:nvSpPr>
        <p:spPr>
          <a:xfrm>
            <a:off x="1886214" y="7922485"/>
            <a:ext cx="20611572" cy="1267487"/>
          </a:xfrm>
          <a:prstGeom prst="rect">
            <a:avLst/>
          </a:prstGeom>
        </p:spPr>
        <p:txBody>
          <a:bodyPr/>
          <a:lstStyle>
            <a:lvl1pPr marL="0" indent="0" algn="ctr">
              <a:lnSpc>
                <a:spcPct val="100000"/>
              </a:lnSpc>
              <a:spcBef>
                <a:spcPts val="0"/>
              </a:spcBef>
              <a:buSzTx/>
              <a:buNone/>
              <a:defRPr sz="6400">
                <a:solidFill>
                  <a:srgbClr val="FFFFFF"/>
                </a:solidFill>
                <a:latin typeface="+mn-lt"/>
                <a:ea typeface="+mn-ea"/>
                <a:cs typeface="+mn-cs"/>
                <a:sym typeface="TTTGBMedium"/>
              </a:defRPr>
            </a:lvl1pPr>
            <a:lvl2pPr marL="0" indent="228600" algn="ctr">
              <a:lnSpc>
                <a:spcPct val="100000"/>
              </a:lnSpc>
              <a:spcBef>
                <a:spcPts val="0"/>
              </a:spcBef>
              <a:buSzTx/>
              <a:buNone/>
              <a:defRPr sz="6400">
                <a:solidFill>
                  <a:srgbClr val="FFFFFF"/>
                </a:solidFill>
                <a:latin typeface="+mn-lt"/>
                <a:ea typeface="+mn-ea"/>
                <a:cs typeface="+mn-cs"/>
                <a:sym typeface="TTTGBMedium"/>
              </a:defRPr>
            </a:lvl2pPr>
            <a:lvl3pPr marL="0" indent="457200" algn="ctr">
              <a:lnSpc>
                <a:spcPct val="100000"/>
              </a:lnSpc>
              <a:spcBef>
                <a:spcPts val="0"/>
              </a:spcBef>
              <a:buSzTx/>
              <a:buNone/>
              <a:defRPr sz="6400">
                <a:solidFill>
                  <a:srgbClr val="FFFFFF"/>
                </a:solidFill>
                <a:latin typeface="+mn-lt"/>
                <a:ea typeface="+mn-ea"/>
                <a:cs typeface="+mn-cs"/>
                <a:sym typeface="TTTGBMedium"/>
              </a:defRPr>
            </a:lvl3pPr>
            <a:lvl4pPr marL="0" indent="685800" algn="ctr">
              <a:lnSpc>
                <a:spcPct val="100000"/>
              </a:lnSpc>
              <a:spcBef>
                <a:spcPts val="0"/>
              </a:spcBef>
              <a:buSzTx/>
              <a:buNone/>
              <a:defRPr sz="6400">
                <a:solidFill>
                  <a:srgbClr val="FFFFFF"/>
                </a:solidFill>
                <a:latin typeface="+mn-lt"/>
                <a:ea typeface="+mn-ea"/>
                <a:cs typeface="+mn-cs"/>
                <a:sym typeface="TTTGBMedium"/>
              </a:defRPr>
            </a:lvl4pPr>
            <a:lvl5pPr marL="0" indent="914400" algn="ctr">
              <a:lnSpc>
                <a:spcPct val="100000"/>
              </a:lnSpc>
              <a:spcBef>
                <a:spcPts val="0"/>
              </a:spcBef>
              <a:buSzTx/>
              <a:buNone/>
              <a:defRPr sz="6400">
                <a:solidFill>
                  <a:srgbClr val="FFFFFF"/>
                </a:solidFill>
                <a:latin typeface="+mn-lt"/>
                <a:ea typeface="+mn-ea"/>
                <a:cs typeface="+mn-cs"/>
                <a:sym typeface="TTTGBMedium"/>
              </a:defRPr>
            </a:lvl5pPr>
          </a:lstStyle>
          <a:p>
            <a:r>
              <a:t>正文级别 1</a:t>
            </a:r>
          </a:p>
          <a:p>
            <a:pPr lvl="1"/>
            <a:r>
              <a:t>正文级别 2</a:t>
            </a:r>
          </a:p>
          <a:p>
            <a:pPr lvl="2"/>
            <a:r>
              <a:t>正文级别 3</a:t>
            </a:r>
          </a:p>
          <a:p>
            <a:pPr lvl="3"/>
            <a:r>
              <a:t>正文级别 4</a:t>
            </a:r>
          </a:p>
          <a:p>
            <a:pPr lvl="4"/>
            <a:r>
              <a:t>正文级别 5</a:t>
            </a:r>
          </a:p>
        </p:txBody>
      </p:sp>
      <p:sp>
        <p:nvSpPr>
          <p:cNvPr id="39" name="标题文本"/>
          <p:cNvSpPr txBox="1">
            <a:spLocks noGrp="1"/>
          </p:cNvSpPr>
          <p:nvPr>
            <p:ph type="title"/>
          </p:nvPr>
        </p:nvSpPr>
        <p:spPr>
          <a:xfrm>
            <a:off x="1886214" y="1363034"/>
            <a:ext cx="20611572" cy="6400073"/>
          </a:xfrm>
          <a:prstGeom prst="rect">
            <a:avLst/>
          </a:prstGeom>
        </p:spPr>
        <p:txBody>
          <a:bodyPr anchor="b"/>
          <a:lstStyle/>
          <a:p>
            <a:r>
              <a:t>标题文本</a:t>
            </a:r>
          </a:p>
        </p:txBody>
      </p:sp>
      <p:pic>
        <p:nvPicPr>
          <p:cNvPr id="40" name="图像" descr="图像"/>
          <p:cNvPicPr>
            <a:picLocks noChangeAspect="1"/>
          </p:cNvPicPr>
          <p:nvPr/>
        </p:nvPicPr>
        <p:blipFill>
          <a:blip r:embed="rId3">
            <a:extLst/>
          </a:blip>
          <a:stretch>
            <a:fillRect/>
          </a:stretch>
        </p:blipFill>
        <p:spPr>
          <a:xfrm>
            <a:off x="10515914" y="1030700"/>
            <a:ext cx="3352172" cy="450554"/>
          </a:xfrm>
          <a:prstGeom prst="rect">
            <a:avLst/>
          </a:prstGeom>
          <a:ln w="12700">
            <a:miter lim="400000"/>
          </a:ln>
        </p:spPr>
      </p:pic>
      <p:sp>
        <p:nvSpPr>
          <p:cNvPr id="41"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19713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内容页 copy">
    <p:spTree>
      <p:nvGrpSpPr>
        <p:cNvPr id="1" name=""/>
        <p:cNvGrpSpPr/>
        <p:nvPr/>
      </p:nvGrpSpPr>
      <p:grpSpPr>
        <a:xfrm>
          <a:off x="0" y="0"/>
          <a:ext cx="0" cy="0"/>
          <a:chOff x="0" y="0"/>
          <a:chExt cx="0" cy="0"/>
        </a:xfrm>
      </p:grpSpPr>
      <p:pic>
        <p:nvPicPr>
          <p:cNvPr id="82" name="Page.png" descr="Page.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83" name="矩形"/>
          <p:cNvSpPr/>
          <p:nvPr/>
        </p:nvSpPr>
        <p:spPr>
          <a:xfrm>
            <a:off x="-10518" y="13086291"/>
            <a:ext cx="24384001" cy="29832"/>
          </a:xfrm>
          <a:prstGeom prst="rect">
            <a:avLst/>
          </a:prstGeom>
          <a:solidFill>
            <a:srgbClr val="000000">
              <a:alpha val="5000"/>
            </a:srgbClr>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84"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
        <p:nvSpPr>
          <p:cNvPr id="85" name="正文级别 1…"/>
          <p:cNvSpPr txBox="1">
            <a:spLocks noGrp="1"/>
          </p:cNvSpPr>
          <p:nvPr>
            <p:ph type="body" idx="1"/>
          </p:nvPr>
        </p:nvSpPr>
        <p:spPr>
          <a:xfrm>
            <a:off x="1461927" y="4865820"/>
            <a:ext cx="21472846" cy="7618280"/>
          </a:xfrm>
          <a:prstGeom prst="rect">
            <a:avLst/>
          </a:prstGeom>
        </p:spPr>
        <p:txBody>
          <a:bodyPr/>
          <a:lstStyle>
            <a:lvl1pPr marL="449179" indent="-449179">
              <a:lnSpc>
                <a:spcPct val="100000"/>
              </a:lnSpc>
              <a:spcBef>
                <a:spcPts val="2500"/>
              </a:spcBef>
              <a:defRPr sz="3600">
                <a:solidFill>
                  <a:srgbClr val="303337"/>
                </a:solidFill>
              </a:defRPr>
            </a:lvl1pPr>
            <a:lvl2pPr marL="1058778" indent="-449178">
              <a:lnSpc>
                <a:spcPct val="100000"/>
              </a:lnSpc>
              <a:spcBef>
                <a:spcPts val="2500"/>
              </a:spcBef>
              <a:defRPr sz="3600">
                <a:solidFill>
                  <a:srgbClr val="303337"/>
                </a:solidFill>
              </a:defRPr>
            </a:lvl2pPr>
            <a:lvl3pPr marL="1668378" indent="-449178">
              <a:lnSpc>
                <a:spcPct val="100000"/>
              </a:lnSpc>
              <a:spcBef>
                <a:spcPts val="2500"/>
              </a:spcBef>
              <a:defRPr sz="3600">
                <a:solidFill>
                  <a:srgbClr val="303337"/>
                </a:solidFill>
              </a:defRPr>
            </a:lvl3pPr>
            <a:lvl4pPr marL="2277978" indent="-449178">
              <a:lnSpc>
                <a:spcPct val="100000"/>
              </a:lnSpc>
              <a:spcBef>
                <a:spcPts val="2500"/>
              </a:spcBef>
              <a:defRPr sz="3600">
                <a:solidFill>
                  <a:srgbClr val="303337"/>
                </a:solidFill>
              </a:defRPr>
            </a:lvl4pPr>
            <a:lvl5pPr marL="2887578" indent="-449178">
              <a:lnSpc>
                <a:spcPct val="100000"/>
              </a:lnSpc>
              <a:spcBef>
                <a:spcPts val="2500"/>
              </a:spcBef>
              <a:defRPr sz="3600">
                <a:solidFill>
                  <a:srgbClr val="303337"/>
                </a:solidFill>
              </a:defRPr>
            </a:lvl5pPr>
          </a:lstStyle>
          <a:p>
            <a:r>
              <a:t>正文级别 1</a:t>
            </a:r>
          </a:p>
          <a:p>
            <a:pPr lvl="1"/>
            <a:r>
              <a:t>正文级别 2</a:t>
            </a:r>
          </a:p>
          <a:p>
            <a:pPr lvl="2"/>
            <a:r>
              <a:t>正文级别 3</a:t>
            </a:r>
          </a:p>
          <a:p>
            <a:pPr lvl="3"/>
            <a:r>
              <a:t>正文级别 4</a:t>
            </a:r>
          </a:p>
          <a:p>
            <a:pPr lvl="4"/>
            <a:r>
              <a:t>正文级别 5</a:t>
            </a:r>
          </a:p>
        </p:txBody>
      </p:sp>
      <p:sp>
        <p:nvSpPr>
          <p:cNvPr id="86" name="标题文本"/>
          <p:cNvSpPr txBox="1">
            <a:spLocks noGrp="1"/>
          </p:cNvSpPr>
          <p:nvPr>
            <p:ph type="title"/>
          </p:nvPr>
        </p:nvSpPr>
        <p:spPr>
          <a:xfrm>
            <a:off x="1455577" y="361553"/>
            <a:ext cx="21472846" cy="2035440"/>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sp>
        <p:nvSpPr>
          <p:cNvPr id="87" name="文本"/>
          <p:cNvSpPr txBox="1">
            <a:spLocks noGrp="1"/>
          </p:cNvSpPr>
          <p:nvPr>
            <p:ph type="body" sz="quarter" idx="13"/>
          </p:nvPr>
        </p:nvSpPr>
        <p:spPr>
          <a:xfrm>
            <a:off x="1445059" y="3812116"/>
            <a:ext cx="21472847" cy="774701"/>
          </a:xfrm>
          <a:prstGeom prst="rect">
            <a:avLst/>
          </a:prstGeom>
        </p:spPr>
        <p:txBody>
          <a:bodyPr anchor="ctr">
            <a:spAutoFit/>
          </a:bodyPr>
          <a:lstStyle/>
          <a:p>
            <a:pPr marL="0" indent="0">
              <a:spcBef>
                <a:spcPts val="0"/>
              </a:spcBef>
              <a:buSzTx/>
              <a:buNone/>
              <a:defRPr sz="3800">
                <a:solidFill>
                  <a:srgbClr val="034FD8"/>
                </a:solidFill>
                <a:latin typeface="Helvetica Light"/>
                <a:ea typeface="Helvetica Light"/>
                <a:cs typeface="Helvetica Light"/>
                <a:sym typeface="Helvetica Light"/>
              </a:defRPr>
            </a:pPr>
            <a:endParaRPr/>
          </a:p>
        </p:txBody>
      </p:sp>
      <p:sp>
        <p:nvSpPr>
          <p:cNvPr id="88"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2000">
                <a:solidFill>
                  <a:srgbClr val="000000"/>
                </a:solidFill>
                <a:latin typeface="Calibri"/>
                <a:ea typeface="Calibri"/>
                <a:cs typeface="Calibri"/>
                <a:sym typeface="Calibri"/>
              </a:defRPr>
            </a:pPr>
            <a:endParaRPr/>
          </a:p>
        </p:txBody>
      </p:sp>
      <p:sp>
        <p:nvSpPr>
          <p:cNvPr id="89" name="矩形"/>
          <p:cNvSpPr/>
          <p:nvPr/>
        </p:nvSpPr>
        <p:spPr>
          <a:xfrm>
            <a:off x="-15942" y="1425905"/>
            <a:ext cx="1392702" cy="900511"/>
          </a:xfrm>
          <a:prstGeom prst="rect">
            <a:avLst/>
          </a:prstGeom>
          <a:solidFill>
            <a:srgbClr val="0252D8"/>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90" name="1"/>
          <p:cNvSpPr txBox="1">
            <a:spLocks noGrp="1"/>
          </p:cNvSpPr>
          <p:nvPr>
            <p:ph type="body" sz="quarter" idx="14"/>
          </p:nvPr>
        </p:nvSpPr>
        <p:spPr>
          <a:xfrm>
            <a:off x="-123174" y="1298310"/>
            <a:ext cx="1607166" cy="1155701"/>
          </a:xfrm>
          <a:prstGeom prst="rect">
            <a:avLst/>
          </a:prstGeom>
        </p:spPr>
        <p:txBody>
          <a:bodyPr anchor="ctr">
            <a:noAutofit/>
          </a:bodyPr>
          <a:lstStyle/>
          <a:p>
            <a:pPr marL="0" lvl="1" indent="228600" algn="ctr">
              <a:lnSpc>
                <a:spcPct val="100000"/>
              </a:lnSpc>
              <a:spcBef>
                <a:spcPts val="0"/>
              </a:spcBef>
              <a:buSzTx/>
              <a:buNone/>
              <a:defRPr sz="6400">
                <a:solidFill>
                  <a:srgbClr val="FFFFFF"/>
                </a:solidFill>
                <a:latin typeface="+mn-lt"/>
                <a:ea typeface="+mn-ea"/>
                <a:cs typeface="+mn-cs"/>
                <a:sym typeface="TTTGBMedium"/>
              </a:defRPr>
            </a:pPr>
            <a:r>
              <a:t>1</a:t>
            </a:r>
          </a:p>
        </p:txBody>
      </p:sp>
    </p:spTree>
    <p:extLst>
      <p:ext uri="{BB962C8B-B14F-4D97-AF65-F5344CB8AC3E}">
        <p14:creationId xmlns:p14="http://schemas.microsoft.com/office/powerpoint/2010/main" val="193689214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仅内容">
    <p:spTree>
      <p:nvGrpSpPr>
        <p:cNvPr id="1" name=""/>
        <p:cNvGrpSpPr/>
        <p:nvPr/>
      </p:nvGrpSpPr>
      <p:grpSpPr>
        <a:xfrm>
          <a:off x="0" y="0"/>
          <a:ext cx="0" cy="0"/>
          <a:chOff x="0" y="0"/>
          <a:chExt cx="0" cy="0"/>
        </a:xfrm>
      </p:grpSpPr>
      <p:sp>
        <p:nvSpPr>
          <p:cNvPr id="9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16321912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内容页-右侧图片">
    <p:spTree>
      <p:nvGrpSpPr>
        <p:cNvPr id="1" name=""/>
        <p:cNvGrpSpPr/>
        <p:nvPr/>
      </p:nvGrpSpPr>
      <p:grpSpPr>
        <a:xfrm>
          <a:off x="0" y="0"/>
          <a:ext cx="0" cy="0"/>
          <a:chOff x="0" y="0"/>
          <a:chExt cx="0" cy="0"/>
        </a:xfrm>
      </p:grpSpPr>
      <p:sp>
        <p:nvSpPr>
          <p:cNvPr id="105" name="矩形"/>
          <p:cNvSpPr/>
          <p:nvPr/>
        </p:nvSpPr>
        <p:spPr>
          <a:xfrm>
            <a:off x="-10518" y="13086291"/>
            <a:ext cx="15183910" cy="27120"/>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06" name="幻灯片编号"/>
          <p:cNvSpPr txBox="1">
            <a:spLocks noGrp="1"/>
          </p:cNvSpPr>
          <p:nvPr>
            <p:ph type="sldNum" sz="quarter" idx="2"/>
          </p:nvPr>
        </p:nvSpPr>
        <p:spPr>
          <a:xfrm>
            <a:off x="0" y="13172512"/>
            <a:ext cx="15162876" cy="469901"/>
          </a:xfrm>
          <a:prstGeom prst="rect">
            <a:avLst/>
          </a:prstGeom>
        </p:spPr>
        <p:txBody>
          <a:bodyPr/>
          <a:lstStyle/>
          <a:p>
            <a:fld id="{86CB4B4D-7CA3-9044-876B-883B54F8677D}" type="slidenum">
              <a:t>‹#›</a:t>
            </a:fld>
            <a:endParaRPr/>
          </a:p>
        </p:txBody>
      </p:sp>
      <p:sp>
        <p:nvSpPr>
          <p:cNvPr id="107" name="正文级别 1…"/>
          <p:cNvSpPr txBox="1">
            <a:spLocks noGrp="1"/>
          </p:cNvSpPr>
          <p:nvPr>
            <p:ph type="body" sz="half" idx="1"/>
          </p:nvPr>
        </p:nvSpPr>
        <p:spPr>
          <a:xfrm>
            <a:off x="2096927" y="3245908"/>
            <a:ext cx="10969021" cy="9238192"/>
          </a:xfrm>
          <a:prstGeom prst="rect">
            <a:avLst/>
          </a:prstGeom>
        </p:spPr>
        <p:txBody>
          <a:bodyPr/>
          <a:lstStyle>
            <a:lvl1pPr marL="812800" indent="-812800"/>
            <a:lvl2pPr marL="1422400" indent="-812800"/>
            <a:lvl3pPr marL="2032000" indent="-812800"/>
            <a:lvl4pPr marL="2641600" indent="-812800"/>
            <a:lvl5pPr marL="3251200" indent="-812800"/>
          </a:lstStyle>
          <a:p>
            <a:r>
              <a:t>正文级别 1</a:t>
            </a:r>
          </a:p>
          <a:p>
            <a:pPr lvl="1"/>
            <a:r>
              <a:t>正文级别 2</a:t>
            </a:r>
          </a:p>
          <a:p>
            <a:pPr lvl="2"/>
            <a:r>
              <a:t>正文级别 3</a:t>
            </a:r>
          </a:p>
          <a:p>
            <a:pPr lvl="3"/>
            <a:r>
              <a:t>正文级别 4</a:t>
            </a:r>
          </a:p>
          <a:p>
            <a:pPr lvl="4"/>
            <a:r>
              <a:t>正文级别 5</a:t>
            </a:r>
          </a:p>
        </p:txBody>
      </p:sp>
      <p:sp>
        <p:nvSpPr>
          <p:cNvPr id="108"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09" name="tencent_left.png"/>
          <p:cNvSpPr>
            <a:spLocks noGrp="1"/>
          </p:cNvSpPr>
          <p:nvPr>
            <p:ph type="pic" sz="half" idx="13"/>
          </p:nvPr>
        </p:nvSpPr>
        <p:spPr>
          <a:xfrm>
            <a:off x="15145412" y="1587"/>
            <a:ext cx="9276440" cy="13712826"/>
          </a:xfrm>
          <a:prstGeom prst="rect">
            <a:avLst/>
          </a:prstGeom>
        </p:spPr>
        <p:txBody>
          <a:bodyPr lIns="91439" tIns="45719" rIns="91439" bIns="45719">
            <a:noAutofit/>
          </a:bodyPr>
          <a:lstStyle/>
          <a:p>
            <a:endParaRPr/>
          </a:p>
        </p:txBody>
      </p:sp>
      <p:sp>
        <p:nvSpPr>
          <p:cNvPr id="110" name="标题文本"/>
          <p:cNvSpPr txBox="1">
            <a:spLocks noGrp="1"/>
          </p:cNvSpPr>
          <p:nvPr>
            <p:ph type="title"/>
          </p:nvPr>
        </p:nvSpPr>
        <p:spPr>
          <a:xfrm>
            <a:off x="1455577" y="361553"/>
            <a:ext cx="12251721" cy="2033324"/>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pic>
        <p:nvPicPr>
          <p:cNvPr id="111" name="Page.png" descr="Page.png"/>
          <p:cNvPicPr>
            <a:picLocks noChangeAspect="1"/>
          </p:cNvPicPr>
          <p:nvPr/>
        </p:nvPicPr>
        <p:blipFill>
          <a:blip r:embed="rId2">
            <a:extLst/>
          </a:blip>
          <a:stretch>
            <a:fillRect/>
          </a:stretch>
        </p:blipFill>
        <p:spPr>
          <a:xfrm>
            <a:off x="-9313334" y="0"/>
            <a:ext cx="24384001" cy="13716001"/>
          </a:xfrm>
          <a:prstGeom prst="rect">
            <a:avLst/>
          </a:prstGeom>
          <a:ln w="12700">
            <a:miter lim="400000"/>
          </a:ln>
        </p:spPr>
      </p:pic>
    </p:spTree>
    <p:extLst>
      <p:ext uri="{BB962C8B-B14F-4D97-AF65-F5344CB8AC3E}">
        <p14:creationId xmlns:p14="http://schemas.microsoft.com/office/powerpoint/2010/main" val="18809993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内容页-右侧图片 copy">
    <p:spTree>
      <p:nvGrpSpPr>
        <p:cNvPr id="1" name=""/>
        <p:cNvGrpSpPr/>
        <p:nvPr/>
      </p:nvGrpSpPr>
      <p:grpSpPr>
        <a:xfrm>
          <a:off x="0" y="0"/>
          <a:ext cx="0" cy="0"/>
          <a:chOff x="0" y="0"/>
          <a:chExt cx="0" cy="0"/>
        </a:xfrm>
      </p:grpSpPr>
      <p:sp>
        <p:nvSpPr>
          <p:cNvPr id="118" name="矩形"/>
          <p:cNvSpPr/>
          <p:nvPr/>
        </p:nvSpPr>
        <p:spPr>
          <a:xfrm>
            <a:off x="-10518" y="13086291"/>
            <a:ext cx="15183910" cy="27120"/>
          </a:xfrm>
          <a:prstGeom prst="rect">
            <a:avLst/>
          </a:prstGeom>
          <a:solidFill>
            <a:srgbClr val="000000">
              <a:alpha val="5000"/>
            </a:srgbClr>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119" name="幻灯片编号"/>
          <p:cNvSpPr txBox="1">
            <a:spLocks noGrp="1"/>
          </p:cNvSpPr>
          <p:nvPr>
            <p:ph type="sldNum" sz="quarter" idx="2"/>
          </p:nvPr>
        </p:nvSpPr>
        <p:spPr>
          <a:xfrm>
            <a:off x="0" y="13172512"/>
            <a:ext cx="15162876" cy="469901"/>
          </a:xfrm>
          <a:prstGeom prst="rect">
            <a:avLst/>
          </a:prstGeom>
        </p:spPr>
        <p:txBody>
          <a:bodyPr/>
          <a:lstStyle/>
          <a:p>
            <a:fld id="{86CB4B4D-7CA3-9044-876B-883B54F8677D}" type="slidenum">
              <a:t>‹#›</a:t>
            </a:fld>
            <a:endParaRPr/>
          </a:p>
        </p:txBody>
      </p:sp>
      <p:sp>
        <p:nvSpPr>
          <p:cNvPr id="120" name="正文级别 1…"/>
          <p:cNvSpPr txBox="1">
            <a:spLocks noGrp="1"/>
          </p:cNvSpPr>
          <p:nvPr>
            <p:ph type="body" sz="half" idx="1"/>
          </p:nvPr>
        </p:nvSpPr>
        <p:spPr>
          <a:xfrm>
            <a:off x="2096927" y="3245908"/>
            <a:ext cx="10969021" cy="9238192"/>
          </a:xfrm>
          <a:prstGeom prst="rect">
            <a:avLst/>
          </a:prstGeom>
        </p:spPr>
        <p:txBody>
          <a:bodyPr/>
          <a:lstStyle>
            <a:lvl1pPr marL="812800" indent="-812800"/>
            <a:lvl2pPr marL="1422400" indent="-812800"/>
            <a:lvl3pPr marL="2032000" indent="-812800"/>
            <a:lvl4pPr marL="2641600" indent="-812800"/>
            <a:lvl5pPr marL="3251200" indent="-812800"/>
          </a:lstStyle>
          <a:p>
            <a:r>
              <a:t>正文级别 1</a:t>
            </a:r>
          </a:p>
          <a:p>
            <a:pPr lvl="1"/>
            <a:r>
              <a:t>正文级别 2</a:t>
            </a:r>
          </a:p>
          <a:p>
            <a:pPr lvl="2"/>
            <a:r>
              <a:t>正文级别 3</a:t>
            </a:r>
          </a:p>
          <a:p>
            <a:pPr lvl="3"/>
            <a:r>
              <a:t>正文级别 4</a:t>
            </a:r>
          </a:p>
          <a:p>
            <a:pPr lvl="4"/>
            <a:r>
              <a:t>正文级别 5</a:t>
            </a:r>
          </a:p>
        </p:txBody>
      </p:sp>
      <p:sp>
        <p:nvSpPr>
          <p:cNvPr id="121"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2000">
                <a:solidFill>
                  <a:srgbClr val="000000"/>
                </a:solidFill>
                <a:latin typeface="Calibri"/>
                <a:ea typeface="Calibri"/>
                <a:cs typeface="Calibri"/>
                <a:sym typeface="Calibri"/>
              </a:defRPr>
            </a:pPr>
            <a:endParaRPr/>
          </a:p>
        </p:txBody>
      </p:sp>
      <p:sp>
        <p:nvSpPr>
          <p:cNvPr id="122" name="tencent_left.png"/>
          <p:cNvSpPr>
            <a:spLocks noGrp="1"/>
          </p:cNvSpPr>
          <p:nvPr>
            <p:ph type="pic" sz="half" idx="13"/>
          </p:nvPr>
        </p:nvSpPr>
        <p:spPr>
          <a:xfrm>
            <a:off x="15145412" y="1587"/>
            <a:ext cx="9276440" cy="13712826"/>
          </a:xfrm>
          <a:prstGeom prst="rect">
            <a:avLst/>
          </a:prstGeom>
        </p:spPr>
        <p:txBody>
          <a:bodyPr lIns="91439" tIns="45719" rIns="91439" bIns="45719">
            <a:noAutofit/>
          </a:bodyPr>
          <a:lstStyle/>
          <a:p>
            <a:endParaRPr/>
          </a:p>
        </p:txBody>
      </p:sp>
      <p:sp>
        <p:nvSpPr>
          <p:cNvPr id="123" name="标题文本"/>
          <p:cNvSpPr txBox="1">
            <a:spLocks noGrp="1"/>
          </p:cNvSpPr>
          <p:nvPr>
            <p:ph type="title"/>
          </p:nvPr>
        </p:nvSpPr>
        <p:spPr>
          <a:xfrm>
            <a:off x="1455577" y="361553"/>
            <a:ext cx="12251721" cy="2036565"/>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pic>
        <p:nvPicPr>
          <p:cNvPr id="124" name="Page.png" descr="Page.png"/>
          <p:cNvPicPr>
            <a:picLocks noChangeAspect="1"/>
          </p:cNvPicPr>
          <p:nvPr/>
        </p:nvPicPr>
        <p:blipFill>
          <a:blip r:embed="rId2">
            <a:extLst/>
          </a:blip>
          <a:stretch>
            <a:fillRect/>
          </a:stretch>
        </p:blipFill>
        <p:spPr>
          <a:xfrm>
            <a:off x="-9313334" y="0"/>
            <a:ext cx="24384001" cy="13716001"/>
          </a:xfrm>
          <a:prstGeom prst="rect">
            <a:avLst/>
          </a:prstGeom>
          <a:ln w="12700">
            <a:miter lim="400000"/>
          </a:ln>
        </p:spPr>
      </p:pic>
      <p:sp>
        <p:nvSpPr>
          <p:cNvPr id="125" name="矩形"/>
          <p:cNvSpPr/>
          <p:nvPr/>
        </p:nvSpPr>
        <p:spPr>
          <a:xfrm>
            <a:off x="-15942" y="1425905"/>
            <a:ext cx="1392702" cy="900511"/>
          </a:xfrm>
          <a:prstGeom prst="rect">
            <a:avLst/>
          </a:prstGeom>
          <a:solidFill>
            <a:srgbClr val="0252D8"/>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126" name="1"/>
          <p:cNvSpPr txBox="1">
            <a:spLocks noGrp="1"/>
          </p:cNvSpPr>
          <p:nvPr>
            <p:ph type="body" sz="quarter" idx="14"/>
          </p:nvPr>
        </p:nvSpPr>
        <p:spPr>
          <a:xfrm>
            <a:off x="-123174" y="1298310"/>
            <a:ext cx="1607166" cy="1155701"/>
          </a:xfrm>
          <a:prstGeom prst="rect">
            <a:avLst/>
          </a:prstGeom>
        </p:spPr>
        <p:txBody>
          <a:bodyPr anchor="ctr">
            <a:noAutofit/>
          </a:bodyPr>
          <a:lstStyle/>
          <a:p>
            <a:pPr marL="0" lvl="1" indent="228600" algn="ctr">
              <a:lnSpc>
                <a:spcPct val="100000"/>
              </a:lnSpc>
              <a:spcBef>
                <a:spcPts val="0"/>
              </a:spcBef>
              <a:buSzTx/>
              <a:buNone/>
              <a:defRPr sz="6400">
                <a:solidFill>
                  <a:srgbClr val="FFFFFF"/>
                </a:solidFill>
                <a:latin typeface="+mn-lt"/>
                <a:ea typeface="+mn-ea"/>
                <a:cs typeface="+mn-cs"/>
                <a:sym typeface="TTTGBMedium"/>
              </a:defRPr>
            </a:pPr>
            <a:r>
              <a:t>1</a:t>
            </a:r>
          </a:p>
        </p:txBody>
      </p:sp>
    </p:spTree>
    <p:extLst>
      <p:ext uri="{BB962C8B-B14F-4D97-AF65-F5344CB8AC3E}">
        <p14:creationId xmlns:p14="http://schemas.microsoft.com/office/powerpoint/2010/main" val="731837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图片页">
    <p:spTree>
      <p:nvGrpSpPr>
        <p:cNvPr id="1" name=""/>
        <p:cNvGrpSpPr/>
        <p:nvPr/>
      </p:nvGrpSpPr>
      <p:grpSpPr>
        <a:xfrm>
          <a:off x="0" y="0"/>
          <a:ext cx="0" cy="0"/>
          <a:chOff x="0" y="0"/>
          <a:chExt cx="0" cy="0"/>
        </a:xfrm>
      </p:grpSpPr>
      <p:sp>
        <p:nvSpPr>
          <p:cNvPr id="133" name="矩形"/>
          <p:cNvSpPr/>
          <p:nvPr/>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34" name="tencent1.png"/>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15259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42" name="矩形"/>
          <p:cNvSpPr/>
          <p:nvPr/>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43" name="cctv.png"/>
          <p:cNvSpPr>
            <a:spLocks noGrp="1"/>
          </p:cNvSpPr>
          <p:nvPr>
            <p:ph type="pic" sz="half" idx="13"/>
          </p:nvPr>
        </p:nvSpPr>
        <p:spPr>
          <a:xfrm>
            <a:off x="12189420" y="6858000"/>
            <a:ext cx="12194467" cy="6855496"/>
          </a:xfrm>
          <a:prstGeom prst="rect">
            <a:avLst/>
          </a:prstGeom>
        </p:spPr>
        <p:txBody>
          <a:bodyPr lIns="91439" tIns="45719" rIns="91439" bIns="45719">
            <a:noAutofit/>
          </a:bodyPr>
          <a:lstStyle/>
          <a:p>
            <a:endParaRPr/>
          </a:p>
        </p:txBody>
      </p:sp>
      <p:sp>
        <p:nvSpPr>
          <p:cNvPr id="144" name="VCG41108918332.jpg"/>
          <p:cNvSpPr>
            <a:spLocks noGrp="1"/>
          </p:cNvSpPr>
          <p:nvPr>
            <p:ph type="pic" sz="half" idx="14"/>
          </p:nvPr>
        </p:nvSpPr>
        <p:spPr>
          <a:xfrm>
            <a:off x="12189817" y="4273"/>
            <a:ext cx="12193761" cy="6852584"/>
          </a:xfrm>
          <a:prstGeom prst="rect">
            <a:avLst/>
          </a:prstGeom>
        </p:spPr>
        <p:txBody>
          <a:bodyPr lIns="91439" tIns="45719" rIns="91439" bIns="45719">
            <a:noAutofit/>
          </a:bodyPr>
          <a:lstStyle/>
          <a:p>
            <a:endParaRPr/>
          </a:p>
        </p:txBody>
      </p:sp>
      <p:sp>
        <p:nvSpPr>
          <p:cNvPr id="145" name="bj.png"/>
          <p:cNvSpPr>
            <a:spLocks noGrp="1"/>
          </p:cNvSpPr>
          <p:nvPr>
            <p:ph type="pic" idx="15"/>
          </p:nvPr>
        </p:nvSpPr>
        <p:spPr>
          <a:xfrm>
            <a:off x="-4659" y="198"/>
            <a:ext cx="12194803" cy="13715644"/>
          </a:xfrm>
          <a:prstGeom prst="rect">
            <a:avLst/>
          </a:prstGeom>
        </p:spPr>
        <p:txBody>
          <a:bodyPr lIns="91439" tIns="45719" rIns="91439" bIns="45719">
            <a:noAutofit/>
          </a:bodyPr>
          <a:lstStyle/>
          <a:p>
            <a:endParaRPr/>
          </a:p>
        </p:txBody>
      </p:sp>
      <p:sp>
        <p:nvSpPr>
          <p:cNvPr id="146" name="幻灯片编号"/>
          <p:cNvSpPr txBox="1">
            <a:spLocks noGrp="1"/>
          </p:cNvSpPr>
          <p:nvPr>
            <p:ph type="sldNum" sz="quarter" idx="2"/>
          </p:nvPr>
        </p:nvSpPr>
        <p:spPr>
          <a:xfrm>
            <a:off x="-10518" y="13172512"/>
            <a:ext cx="24384002" cy="469901"/>
          </a:xfrm>
          <a:prstGeom prst="rect">
            <a:avLst/>
          </a:prstGeom>
        </p:spPr>
        <p:txBody>
          <a:bodyPr/>
          <a:lstStyle/>
          <a:p>
            <a:fld id="{86CB4B4D-7CA3-9044-876B-883B54F8677D}" type="slidenum">
              <a:t>‹#›</a:t>
            </a:fld>
            <a:endParaRPr/>
          </a:p>
        </p:txBody>
      </p:sp>
      <p:sp>
        <p:nvSpPr>
          <p:cNvPr id="147"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Tree>
    <p:extLst>
      <p:ext uri="{BB962C8B-B14F-4D97-AF65-F5344CB8AC3E}">
        <p14:creationId xmlns:p14="http://schemas.microsoft.com/office/powerpoint/2010/main" val="114741476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4"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55" name="–Johnny Appleseed"/>
          <p:cNvSpPr txBox="1">
            <a:spLocks noGrp="1"/>
          </p:cNvSpPr>
          <p:nvPr>
            <p:ph type="body" sz="quarter" idx="13"/>
          </p:nvPr>
        </p:nvSpPr>
        <p:spPr>
          <a:xfrm>
            <a:off x="2827305" y="8934450"/>
            <a:ext cx="18742091" cy="585521"/>
          </a:xfrm>
          <a:prstGeom prst="rect">
            <a:avLst/>
          </a:prstGeom>
        </p:spPr>
        <p:txBody>
          <a:bodyPr>
            <a:spAutoFit/>
          </a:bodyPr>
          <a:lstStyle>
            <a:lvl1pPr marL="0" indent="0" algn="ctr">
              <a:lnSpc>
                <a:spcPct val="100000"/>
              </a:lnSpc>
              <a:spcBef>
                <a:spcPts val="0"/>
              </a:spcBef>
              <a:buSzTx/>
              <a:buNone/>
              <a:defRPr sz="3200" i="1">
                <a:latin typeface="Helvetica Neue"/>
                <a:ea typeface="Helvetica Neue"/>
                <a:cs typeface="Helvetica Neue"/>
                <a:sym typeface="Helvetica Neue"/>
              </a:defRPr>
            </a:lvl1pPr>
          </a:lstStyle>
          <a:p>
            <a:r>
              <a:t>–Johnny Appleseed</a:t>
            </a:r>
          </a:p>
        </p:txBody>
      </p:sp>
      <p:sp>
        <p:nvSpPr>
          <p:cNvPr id="156" name="“Type a quote here.”"/>
          <p:cNvSpPr txBox="1">
            <a:spLocks noGrp="1"/>
          </p:cNvSpPr>
          <p:nvPr>
            <p:ph type="body" sz="quarter" idx="14"/>
          </p:nvPr>
        </p:nvSpPr>
        <p:spPr>
          <a:xfrm>
            <a:off x="2827305" y="6261662"/>
            <a:ext cx="18742091" cy="1192677"/>
          </a:xfrm>
          <a:prstGeom prst="rect">
            <a:avLst/>
          </a:prstGeom>
        </p:spPr>
        <p:txBody>
          <a:bodyPr anchor="ctr">
            <a:spAutoFit/>
          </a:bodyPr>
          <a:lstStyle>
            <a:lvl1pPr marL="0" indent="0" algn="ctr">
              <a:lnSpc>
                <a:spcPct val="100000"/>
              </a:lnSpc>
              <a:spcBef>
                <a:spcPts val="0"/>
              </a:spcBef>
              <a:buSzTx/>
              <a:buNone/>
              <a:defRPr sz="7200">
                <a:solidFill>
                  <a:srgbClr val="000000"/>
                </a:solidFill>
                <a:latin typeface="Helvetica Neue Medium"/>
                <a:ea typeface="Helvetica Neue Medium"/>
                <a:cs typeface="Helvetica Neue Medium"/>
                <a:sym typeface="Helvetica Neue Medium"/>
              </a:defRPr>
            </a:lvl1pPr>
          </a:lstStyle>
          <a:p>
            <a:r>
              <a:t>“Type a quote here.”</a:t>
            </a:r>
          </a:p>
        </p:txBody>
      </p:sp>
      <p:sp>
        <p:nvSpPr>
          <p:cNvPr id="157" name="幻灯片编号"/>
          <p:cNvSpPr txBox="1">
            <a:spLocks noGrp="1"/>
          </p:cNvSpPr>
          <p:nvPr>
            <p:ph type="sldNum" sz="quarter" idx="2"/>
          </p:nvPr>
        </p:nvSpPr>
        <p:spPr>
          <a:xfrm>
            <a:off x="6349" y="13172512"/>
            <a:ext cx="24384001" cy="469901"/>
          </a:xfrm>
          <a:prstGeom prst="rect">
            <a:avLst/>
          </a:prstGeom>
        </p:spPr>
        <p:txBody>
          <a:bodyPr/>
          <a:lstStyle/>
          <a:p>
            <a:fld id="{86CB4B4D-7CA3-9044-876B-883B54F8677D}" type="slidenum">
              <a:t>‹#›</a:t>
            </a:fld>
            <a:endParaRPr/>
          </a:p>
        </p:txBody>
      </p:sp>
      <p:sp>
        <p:nvSpPr>
          <p:cNvPr id="158" name="矩形"/>
          <p:cNvSpPr/>
          <p:nvPr/>
        </p:nvSpPr>
        <p:spPr>
          <a:xfrm>
            <a:off x="-10518" y="13086291"/>
            <a:ext cx="24405036" cy="26856"/>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pic>
        <p:nvPicPr>
          <p:cNvPr id="159" name="Page.png" descr="Page.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extLst>
      <p:ext uri="{BB962C8B-B14F-4D97-AF65-F5344CB8AC3E}">
        <p14:creationId xmlns:p14="http://schemas.microsoft.com/office/powerpoint/2010/main" val="406755807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矩形"/>
          <p:cNvSpPr/>
          <p:nvPr/>
        </p:nvSpPr>
        <p:spPr>
          <a:xfrm>
            <a:off x="-10518" y="13086291"/>
            <a:ext cx="24384001" cy="26922"/>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3" name="幻灯片编号"/>
          <p:cNvSpPr txBox="1">
            <a:spLocks noGrp="1"/>
          </p:cNvSpPr>
          <p:nvPr>
            <p:ph type="sldNum" sz="quarter" idx="2"/>
          </p:nvPr>
        </p:nvSpPr>
        <p:spPr>
          <a:xfrm>
            <a:off x="-10518" y="13172512"/>
            <a:ext cx="24384001" cy="469901"/>
          </a:xfrm>
          <a:prstGeom prst="rect">
            <a:avLst/>
          </a:prstGeom>
          <a:ln w="12700">
            <a:miter lim="400000"/>
          </a:ln>
        </p:spPr>
        <p:txBody>
          <a:bodyPr lIns="50800" tIns="50800" rIns="50800" bIns="50800">
            <a:spAutoFit/>
          </a:bodyPr>
          <a:lstStyle>
            <a:lvl1pPr marR="254000" algn="r">
              <a:defRPr sz="2400">
                <a:solidFill>
                  <a:schemeClr val="accent6">
                    <a:hueOff val="7068528"/>
                    <a:satOff val="-63217"/>
                    <a:lumOff val="21330"/>
                  </a:schemeClr>
                </a:solidFill>
                <a:latin typeface="Helvetica Light"/>
                <a:ea typeface="Helvetica Light"/>
                <a:cs typeface="Helvetica Light"/>
                <a:sym typeface="Helvetica Light"/>
              </a:defRPr>
            </a:lvl1pPr>
          </a:lstStyle>
          <a:p>
            <a:fld id="{86CB4B4D-7CA3-9044-876B-883B54F8677D}" type="slidenum">
              <a:t>‹#›</a:t>
            </a:fld>
            <a:endParaRPr/>
          </a:p>
        </p:txBody>
      </p:sp>
      <p:sp>
        <p:nvSpPr>
          <p:cNvPr id="4"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5" name="正文级别 1…"/>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pic>
        <p:nvPicPr>
          <p:cNvPr id="6" name="Page.png" descr="Page.png"/>
          <p:cNvPicPr>
            <a:picLocks noChangeAspect="1"/>
          </p:cNvPicPr>
          <p:nvPr/>
        </p:nvPicPr>
        <p:blipFill>
          <a:blip r:embed="rId20">
            <a:extLst/>
          </a:blip>
          <a:stretch>
            <a:fillRect/>
          </a:stretch>
        </p:blipFill>
        <p:spPr>
          <a:xfrm>
            <a:off x="0" y="0"/>
            <a:ext cx="24384000" cy="13716000"/>
          </a:xfrm>
          <a:prstGeom prst="rect">
            <a:avLst/>
          </a:prstGeom>
          <a:ln w="12700">
            <a:miter lim="400000"/>
          </a:ln>
        </p:spPr>
      </p:pic>
      <p:sp>
        <p:nvSpPr>
          <p:cNvPr id="7" name="标题文本"/>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Tree>
    <p:extLst>
      <p:ext uri="{BB962C8B-B14F-4D97-AF65-F5344CB8AC3E}">
        <p14:creationId xmlns:p14="http://schemas.microsoft.com/office/powerpoint/2010/main" val="2048729333"/>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3" r:id="rId11"/>
    <p:sldLayoutId id="2147483684" r:id="rId12"/>
    <p:sldLayoutId id="2147483686" r:id="rId13"/>
    <p:sldLayoutId id="2147483687" r:id="rId14"/>
    <p:sldLayoutId id="2147483688" r:id="rId15"/>
    <p:sldLayoutId id="2147483694" r:id="rId16"/>
    <p:sldLayoutId id="2147483695" r:id="rId17"/>
    <p:sldLayoutId id="2147483696" r:id="rId18"/>
  </p:sldLayoutIdLst>
  <p:transition spd="med"/>
  <p:txStyles>
    <p:titleStyle>
      <a:lvl1pPr marL="0" marR="0" indent="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1pPr>
      <a:lvl2pPr marL="0" marR="0" indent="2286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2pPr>
      <a:lvl3pPr marL="0" marR="0" indent="4572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3pPr>
      <a:lvl4pPr marL="0" marR="0" indent="6858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4pPr>
      <a:lvl5pPr marL="0" marR="0" indent="9144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5pPr>
      <a:lvl6pPr marL="0" marR="0" indent="11430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6pPr>
      <a:lvl7pPr marL="0" marR="0" indent="13716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7pPr>
      <a:lvl8pPr marL="0" marR="0" indent="16002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8pPr>
      <a:lvl9pPr marL="0" marR="0" indent="18288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9pPr>
    </p:titleStyle>
    <p:bodyStyle>
      <a:lvl1pPr marL="5627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1pPr>
      <a:lvl2pPr marL="11723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2pPr>
      <a:lvl3pPr marL="17819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3pPr>
      <a:lvl4pPr marL="23915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4pPr>
      <a:lvl5pPr marL="30011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5pPr>
      <a:lvl6pPr marL="36107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6pPr>
      <a:lvl7pPr marL="42203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7pPr>
      <a:lvl8pPr marL="48299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8pPr>
      <a:lvl9pPr marL="54395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9pPr>
    </p:bodyStyle>
    <p:otherStyle>
      <a:lvl1pPr marL="0" marR="254000" indent="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254000" indent="2286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254000" indent="4572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254000" indent="6858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254000" indent="9144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254000" indent="11430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254000" indent="13716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254000" indent="16002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254000" indent="18288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356" y="0"/>
            <a:ext cx="24382644" cy="13716000"/>
          </a:xfrm>
          <a:prstGeom prst="rect">
            <a:avLst/>
          </a:prstGeom>
        </p:spPr>
      </p:pic>
      <p:sp>
        <p:nvSpPr>
          <p:cNvPr id="2" name="文本框 1"/>
          <p:cNvSpPr txBox="1"/>
          <p:nvPr/>
        </p:nvSpPr>
        <p:spPr>
          <a:xfrm>
            <a:off x="6797685" y="6073170"/>
            <a:ext cx="11307903" cy="1569660"/>
          </a:xfrm>
          <a:prstGeom prst="rect">
            <a:avLst/>
          </a:prstGeom>
          <a:noFill/>
          <a:effectLst>
            <a:outerShdw blurRad="50800" dist="38100" algn="l" rotWithShape="0">
              <a:prstClr val="black">
                <a:alpha val="40000"/>
              </a:prstClr>
            </a:outerShdw>
          </a:effectLst>
        </p:spPr>
        <p:txBody>
          <a:bodyPr wrap="none" rtlCol="0">
            <a:spAutoFit/>
          </a:bodyPr>
          <a:lstStyle/>
          <a:p>
            <a:r>
              <a:rPr lang="zh-CN" altLang="en-US" sz="9600" b="1" dirty="0">
                <a:solidFill>
                  <a:schemeClr val="bg1"/>
                </a:solidFill>
                <a:effectLst>
                  <a:outerShdw blurRad="152400" dist="165100" dir="8100000" algn="tr" rotWithShape="0">
                    <a:prstClr val="black">
                      <a:alpha val="40000"/>
                    </a:prstClr>
                  </a:outerShdw>
                </a:effectLst>
                <a:cs typeface="+mn-ea"/>
                <a:sym typeface="+mn-lt"/>
              </a:rPr>
              <a:t>专家服务，安心护网</a:t>
            </a:r>
          </a:p>
        </p:txBody>
      </p:sp>
      <p:pic>
        <p:nvPicPr>
          <p:cNvPr id="6" name="图形 5"/>
          <p:cNvPicPr>
            <a:picLocks noChangeAspect="1"/>
          </p:cNvPicPr>
          <p:nvPr/>
        </p:nvPicPr>
        <p:blipFill>
          <a:blip r:embed="rId4"/>
          <a:stretch>
            <a:fillRect/>
          </a:stretch>
        </p:blipFill>
        <p:spPr>
          <a:xfrm>
            <a:off x="10895996" y="4896334"/>
            <a:ext cx="2592018" cy="6914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1DD2F27-39CD-43E4-AF85-A0EF809E3CEA}"/>
              </a:ext>
            </a:extLst>
          </p:cNvPr>
          <p:cNvGrpSpPr/>
          <p:nvPr/>
        </p:nvGrpSpPr>
        <p:grpSpPr>
          <a:xfrm>
            <a:off x="2592534" y="1902607"/>
            <a:ext cx="18450213" cy="10305703"/>
            <a:chOff x="-321281" y="1791932"/>
            <a:chExt cx="9703138" cy="6086135"/>
          </a:xfrm>
        </p:grpSpPr>
        <p:sp>
          <p:nvSpPr>
            <p:cNvPr id="6" name="Rectangle 9">
              <a:extLst>
                <a:ext uri="{FF2B5EF4-FFF2-40B4-BE49-F238E27FC236}">
                  <a16:creationId xmlns:a16="http://schemas.microsoft.com/office/drawing/2014/main" id="{78A09E86-0FE4-4661-84F5-D9F1E3D2D26B}"/>
                </a:ext>
              </a:extLst>
            </p:cNvPr>
            <p:cNvSpPr/>
            <p:nvPr/>
          </p:nvSpPr>
          <p:spPr>
            <a:xfrm>
              <a:off x="749518" y="5729226"/>
              <a:ext cx="2099799" cy="1898791"/>
            </a:xfrm>
            <a:prstGeom prst="rect">
              <a:avLst/>
            </a:prstGeom>
          </p:spPr>
          <p:txBody>
            <a:bodyPr wrap="square">
              <a:spAutoFit/>
            </a:bodyPr>
            <a:lstStyle/>
            <a:p>
              <a:pPr>
                <a:lnSpc>
                  <a:spcPct val="130000"/>
                </a:lnSpc>
              </a:pPr>
              <a:r>
                <a:rPr lang="zh-CN" altLang="en-US" sz="4000" b="1" dirty="0">
                  <a:solidFill>
                    <a:schemeClr val="bg2">
                      <a:lumMod val="10000"/>
                    </a:schemeClr>
                  </a:solidFill>
                  <a:latin typeface="微软雅黑" pitchFamily="34" charset="-122"/>
                  <a:ea typeface="微软雅黑" pitchFamily="34" charset="-122"/>
                </a:rPr>
                <a:t>应急效应</a:t>
              </a:r>
              <a:endParaRPr lang="en-US" altLang="zh-CN" sz="4000" b="1"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专家驻场</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红蓝对抗</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安全演练</a:t>
              </a:r>
              <a:endParaRPr lang="en-US" altLang="zh-CN" sz="4000" dirty="0">
                <a:solidFill>
                  <a:schemeClr val="bg2">
                    <a:lumMod val="10000"/>
                  </a:schemeClr>
                </a:solidFill>
                <a:latin typeface="微软雅黑" pitchFamily="34" charset="-122"/>
                <a:ea typeface="微软雅黑" pitchFamily="34" charset="-122"/>
              </a:endParaRPr>
            </a:p>
          </p:txBody>
        </p:sp>
        <p:grpSp>
          <p:nvGrpSpPr>
            <p:cNvPr id="7" name="组合 6">
              <a:extLst>
                <a:ext uri="{FF2B5EF4-FFF2-40B4-BE49-F238E27FC236}">
                  <a16:creationId xmlns:a16="http://schemas.microsoft.com/office/drawing/2014/main" id="{21FB1942-1334-4305-B512-B0EA84232AFE}"/>
                </a:ext>
              </a:extLst>
            </p:cNvPr>
            <p:cNvGrpSpPr/>
            <p:nvPr/>
          </p:nvGrpSpPr>
          <p:grpSpPr>
            <a:xfrm>
              <a:off x="904145" y="1791932"/>
              <a:ext cx="7442595" cy="4712255"/>
              <a:chOff x="3211513" y="2157703"/>
              <a:chExt cx="6511334" cy="4122630"/>
            </a:xfrm>
          </p:grpSpPr>
          <p:sp>
            <p:nvSpPr>
              <p:cNvPr id="8" name="Freeform 8">
                <a:extLst>
                  <a:ext uri="{FF2B5EF4-FFF2-40B4-BE49-F238E27FC236}">
                    <a16:creationId xmlns:a16="http://schemas.microsoft.com/office/drawing/2014/main" id="{6A78A93F-BE01-4EB8-B558-EAEA25847A9E}"/>
                  </a:ext>
                </a:extLst>
              </p:cNvPr>
              <p:cNvSpPr/>
              <p:nvPr/>
            </p:nvSpPr>
            <p:spPr bwMode="auto">
              <a:xfrm>
                <a:off x="4937125" y="3259138"/>
                <a:ext cx="1504950" cy="1503363"/>
              </a:xfrm>
              <a:custGeom>
                <a:avLst/>
                <a:gdLst>
                  <a:gd name="T0" fmla="*/ 279 w 401"/>
                  <a:gd name="T1" fmla="*/ 53 h 401"/>
                  <a:gd name="T2" fmla="*/ 269 w 401"/>
                  <a:gd name="T3" fmla="*/ 68 h 401"/>
                  <a:gd name="T4" fmla="*/ 200 w 401"/>
                  <a:gd name="T5" fmla="*/ 0 h 401"/>
                  <a:gd name="T6" fmla="*/ 126 w 401"/>
                  <a:gd name="T7" fmla="*/ 74 h 401"/>
                  <a:gd name="T8" fmla="*/ 152 w 401"/>
                  <a:gd name="T9" fmla="*/ 87 h 401"/>
                  <a:gd name="T10" fmla="*/ 152 w 401"/>
                  <a:gd name="T11" fmla="*/ 155 h 401"/>
                  <a:gd name="T12" fmla="*/ 84 w 401"/>
                  <a:gd name="T13" fmla="*/ 155 h 401"/>
                  <a:gd name="T14" fmla="*/ 71 w 401"/>
                  <a:gd name="T15" fmla="*/ 129 h 401"/>
                  <a:gd name="T16" fmla="*/ 0 w 401"/>
                  <a:gd name="T17" fmla="*/ 200 h 401"/>
                  <a:gd name="T18" fmla="*/ 69 w 401"/>
                  <a:gd name="T19" fmla="*/ 269 h 401"/>
                  <a:gd name="T20" fmla="*/ 54 w 401"/>
                  <a:gd name="T21" fmla="*/ 279 h 401"/>
                  <a:gd name="T22" fmla="*/ 54 w 401"/>
                  <a:gd name="T23" fmla="*/ 347 h 401"/>
                  <a:gd name="T24" fmla="*/ 122 w 401"/>
                  <a:gd name="T25" fmla="*/ 347 h 401"/>
                  <a:gd name="T26" fmla="*/ 132 w 401"/>
                  <a:gd name="T27" fmla="*/ 332 h 401"/>
                  <a:gd name="T28" fmla="*/ 200 w 401"/>
                  <a:gd name="T29" fmla="*/ 401 h 401"/>
                  <a:gd name="T30" fmla="*/ 269 w 401"/>
                  <a:gd name="T31" fmla="*/ 332 h 401"/>
                  <a:gd name="T32" fmla="*/ 249 w 401"/>
                  <a:gd name="T33" fmla="*/ 320 h 401"/>
                  <a:gd name="T34" fmla="*/ 249 w 401"/>
                  <a:gd name="T35" fmla="*/ 252 h 401"/>
                  <a:gd name="T36" fmla="*/ 317 w 401"/>
                  <a:gd name="T37" fmla="*/ 252 h 401"/>
                  <a:gd name="T38" fmla="*/ 329 w 401"/>
                  <a:gd name="T39" fmla="*/ 272 h 401"/>
                  <a:gd name="T40" fmla="*/ 401 w 401"/>
                  <a:gd name="T41" fmla="*/ 200 h 401"/>
                  <a:gd name="T42" fmla="*/ 332 w 401"/>
                  <a:gd name="T43" fmla="*/ 132 h 401"/>
                  <a:gd name="T44" fmla="*/ 347 w 401"/>
                  <a:gd name="T45" fmla="*/ 121 h 401"/>
                  <a:gd name="T46" fmla="*/ 347 w 401"/>
                  <a:gd name="T47" fmla="*/ 53 h 401"/>
                  <a:gd name="T48" fmla="*/ 279 w 401"/>
                  <a:gd name="T49" fmla="*/ 53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1" h="401">
                    <a:moveTo>
                      <a:pt x="279" y="53"/>
                    </a:moveTo>
                    <a:cubicBezTo>
                      <a:pt x="275" y="58"/>
                      <a:pt x="271" y="63"/>
                      <a:pt x="269" y="68"/>
                    </a:cubicBezTo>
                    <a:cubicBezTo>
                      <a:pt x="200" y="0"/>
                      <a:pt x="200" y="0"/>
                      <a:pt x="200" y="0"/>
                    </a:cubicBezTo>
                    <a:cubicBezTo>
                      <a:pt x="126" y="74"/>
                      <a:pt x="126" y="74"/>
                      <a:pt x="126" y="74"/>
                    </a:cubicBezTo>
                    <a:cubicBezTo>
                      <a:pt x="136" y="76"/>
                      <a:pt x="145" y="80"/>
                      <a:pt x="152" y="87"/>
                    </a:cubicBezTo>
                    <a:cubicBezTo>
                      <a:pt x="171" y="106"/>
                      <a:pt x="171" y="137"/>
                      <a:pt x="152" y="155"/>
                    </a:cubicBezTo>
                    <a:cubicBezTo>
                      <a:pt x="133" y="174"/>
                      <a:pt x="103" y="174"/>
                      <a:pt x="84" y="155"/>
                    </a:cubicBezTo>
                    <a:cubicBezTo>
                      <a:pt x="77" y="148"/>
                      <a:pt x="72" y="139"/>
                      <a:pt x="71" y="129"/>
                    </a:cubicBezTo>
                    <a:cubicBezTo>
                      <a:pt x="0" y="200"/>
                      <a:pt x="0" y="200"/>
                      <a:pt x="0" y="200"/>
                    </a:cubicBezTo>
                    <a:cubicBezTo>
                      <a:pt x="69" y="269"/>
                      <a:pt x="69" y="269"/>
                      <a:pt x="69" y="269"/>
                    </a:cubicBezTo>
                    <a:cubicBezTo>
                      <a:pt x="63" y="271"/>
                      <a:pt x="58" y="274"/>
                      <a:pt x="54" y="279"/>
                    </a:cubicBezTo>
                    <a:cubicBezTo>
                      <a:pt x="35" y="298"/>
                      <a:pt x="35" y="328"/>
                      <a:pt x="54" y="347"/>
                    </a:cubicBezTo>
                    <a:cubicBezTo>
                      <a:pt x="72" y="366"/>
                      <a:pt x="103" y="366"/>
                      <a:pt x="122" y="347"/>
                    </a:cubicBezTo>
                    <a:cubicBezTo>
                      <a:pt x="126" y="342"/>
                      <a:pt x="129" y="337"/>
                      <a:pt x="132" y="332"/>
                    </a:cubicBezTo>
                    <a:cubicBezTo>
                      <a:pt x="200" y="401"/>
                      <a:pt x="200" y="401"/>
                      <a:pt x="200" y="401"/>
                    </a:cubicBezTo>
                    <a:cubicBezTo>
                      <a:pt x="269" y="332"/>
                      <a:pt x="269" y="332"/>
                      <a:pt x="269" y="332"/>
                    </a:cubicBezTo>
                    <a:cubicBezTo>
                      <a:pt x="261" y="330"/>
                      <a:pt x="254" y="326"/>
                      <a:pt x="249" y="320"/>
                    </a:cubicBezTo>
                    <a:cubicBezTo>
                      <a:pt x="230" y="301"/>
                      <a:pt x="230" y="271"/>
                      <a:pt x="249" y="252"/>
                    </a:cubicBezTo>
                    <a:cubicBezTo>
                      <a:pt x="267" y="233"/>
                      <a:pt x="298" y="233"/>
                      <a:pt x="317" y="252"/>
                    </a:cubicBezTo>
                    <a:cubicBezTo>
                      <a:pt x="322" y="258"/>
                      <a:pt x="327" y="265"/>
                      <a:pt x="329" y="272"/>
                    </a:cubicBezTo>
                    <a:cubicBezTo>
                      <a:pt x="401" y="200"/>
                      <a:pt x="401" y="200"/>
                      <a:pt x="401" y="200"/>
                    </a:cubicBezTo>
                    <a:cubicBezTo>
                      <a:pt x="332" y="132"/>
                      <a:pt x="332" y="132"/>
                      <a:pt x="332" y="132"/>
                    </a:cubicBezTo>
                    <a:cubicBezTo>
                      <a:pt x="338" y="129"/>
                      <a:pt x="343" y="126"/>
                      <a:pt x="347" y="121"/>
                    </a:cubicBezTo>
                    <a:cubicBezTo>
                      <a:pt x="366" y="103"/>
                      <a:pt x="366" y="72"/>
                      <a:pt x="347" y="53"/>
                    </a:cubicBezTo>
                    <a:cubicBezTo>
                      <a:pt x="328" y="35"/>
                      <a:pt x="298" y="35"/>
                      <a:pt x="279" y="53"/>
                    </a:cubicBezTo>
                    <a:close/>
                  </a:path>
                </a:pathLst>
              </a:custGeom>
              <a:solidFill>
                <a:schemeClr val="accent5"/>
              </a:solidFill>
              <a:ln w="25400" cap="flat">
                <a:solidFill>
                  <a:srgbClr val="FFFFFF"/>
                </a:solidFill>
                <a:prstDash val="solid"/>
                <a:miter lim="800000"/>
              </a:ln>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9" name="Freeform 9">
                <a:extLst>
                  <a:ext uri="{FF2B5EF4-FFF2-40B4-BE49-F238E27FC236}">
                    <a16:creationId xmlns:a16="http://schemas.microsoft.com/office/drawing/2014/main" id="{31E2EE2D-4654-4003-A629-7D379B06E36C}"/>
                  </a:ext>
                </a:extLst>
              </p:cNvPr>
              <p:cNvSpPr/>
              <p:nvPr/>
            </p:nvSpPr>
            <p:spPr bwMode="auto">
              <a:xfrm>
                <a:off x="5668963" y="4008438"/>
                <a:ext cx="1504950" cy="1504950"/>
              </a:xfrm>
              <a:custGeom>
                <a:avLst/>
                <a:gdLst>
                  <a:gd name="T0" fmla="*/ 347 w 401"/>
                  <a:gd name="T1" fmla="*/ 279 h 401"/>
                  <a:gd name="T2" fmla="*/ 332 w 401"/>
                  <a:gd name="T3" fmla="*/ 269 h 401"/>
                  <a:gd name="T4" fmla="*/ 401 w 401"/>
                  <a:gd name="T5" fmla="*/ 201 h 401"/>
                  <a:gd name="T6" fmla="*/ 326 w 401"/>
                  <a:gd name="T7" fmla="*/ 126 h 401"/>
                  <a:gd name="T8" fmla="*/ 313 w 401"/>
                  <a:gd name="T9" fmla="*/ 152 h 401"/>
                  <a:gd name="T10" fmla="*/ 245 w 401"/>
                  <a:gd name="T11" fmla="*/ 152 h 401"/>
                  <a:gd name="T12" fmla="*/ 245 w 401"/>
                  <a:gd name="T13" fmla="*/ 84 h 401"/>
                  <a:gd name="T14" fmla="*/ 271 w 401"/>
                  <a:gd name="T15" fmla="*/ 71 h 401"/>
                  <a:gd name="T16" fmla="*/ 200 w 401"/>
                  <a:gd name="T17" fmla="*/ 0 h 401"/>
                  <a:gd name="T18" fmla="*/ 132 w 401"/>
                  <a:gd name="T19" fmla="*/ 69 h 401"/>
                  <a:gd name="T20" fmla="*/ 122 w 401"/>
                  <a:gd name="T21" fmla="*/ 54 h 401"/>
                  <a:gd name="T22" fmla="*/ 54 w 401"/>
                  <a:gd name="T23" fmla="*/ 54 h 401"/>
                  <a:gd name="T24" fmla="*/ 54 w 401"/>
                  <a:gd name="T25" fmla="*/ 122 h 401"/>
                  <a:gd name="T26" fmla="*/ 69 w 401"/>
                  <a:gd name="T27" fmla="*/ 132 h 401"/>
                  <a:gd name="T28" fmla="*/ 0 w 401"/>
                  <a:gd name="T29" fmla="*/ 201 h 401"/>
                  <a:gd name="T30" fmla="*/ 68 w 401"/>
                  <a:gd name="T31" fmla="*/ 269 h 401"/>
                  <a:gd name="T32" fmla="*/ 80 w 401"/>
                  <a:gd name="T33" fmla="*/ 249 h 401"/>
                  <a:gd name="T34" fmla="*/ 148 w 401"/>
                  <a:gd name="T35" fmla="*/ 249 h 401"/>
                  <a:gd name="T36" fmla="*/ 148 w 401"/>
                  <a:gd name="T37" fmla="*/ 317 h 401"/>
                  <a:gd name="T38" fmla="*/ 128 w 401"/>
                  <a:gd name="T39" fmla="*/ 329 h 401"/>
                  <a:gd name="T40" fmla="*/ 200 w 401"/>
                  <a:gd name="T41" fmla="*/ 401 h 401"/>
                  <a:gd name="T42" fmla="*/ 269 w 401"/>
                  <a:gd name="T43" fmla="*/ 332 h 401"/>
                  <a:gd name="T44" fmla="*/ 279 w 401"/>
                  <a:gd name="T45" fmla="*/ 347 h 401"/>
                  <a:gd name="T46" fmla="*/ 347 w 401"/>
                  <a:gd name="T47" fmla="*/ 347 h 401"/>
                  <a:gd name="T48" fmla="*/ 347 w 401"/>
                  <a:gd name="T49" fmla="*/ 27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1" h="401">
                    <a:moveTo>
                      <a:pt x="347" y="279"/>
                    </a:moveTo>
                    <a:cubicBezTo>
                      <a:pt x="343" y="275"/>
                      <a:pt x="338" y="272"/>
                      <a:pt x="332" y="269"/>
                    </a:cubicBezTo>
                    <a:cubicBezTo>
                      <a:pt x="401" y="201"/>
                      <a:pt x="401" y="201"/>
                      <a:pt x="401" y="201"/>
                    </a:cubicBezTo>
                    <a:cubicBezTo>
                      <a:pt x="326" y="126"/>
                      <a:pt x="326" y="126"/>
                      <a:pt x="326" y="126"/>
                    </a:cubicBezTo>
                    <a:cubicBezTo>
                      <a:pt x="325" y="136"/>
                      <a:pt x="320" y="145"/>
                      <a:pt x="313" y="152"/>
                    </a:cubicBezTo>
                    <a:cubicBezTo>
                      <a:pt x="294" y="171"/>
                      <a:pt x="264" y="171"/>
                      <a:pt x="245" y="152"/>
                    </a:cubicBezTo>
                    <a:cubicBezTo>
                      <a:pt x="226" y="133"/>
                      <a:pt x="226" y="103"/>
                      <a:pt x="245" y="84"/>
                    </a:cubicBezTo>
                    <a:cubicBezTo>
                      <a:pt x="252" y="77"/>
                      <a:pt x="262" y="72"/>
                      <a:pt x="271" y="71"/>
                    </a:cubicBezTo>
                    <a:cubicBezTo>
                      <a:pt x="200" y="0"/>
                      <a:pt x="200" y="0"/>
                      <a:pt x="200" y="0"/>
                    </a:cubicBezTo>
                    <a:cubicBezTo>
                      <a:pt x="132" y="69"/>
                      <a:pt x="132" y="69"/>
                      <a:pt x="132" y="69"/>
                    </a:cubicBezTo>
                    <a:cubicBezTo>
                      <a:pt x="129" y="63"/>
                      <a:pt x="126" y="58"/>
                      <a:pt x="122" y="54"/>
                    </a:cubicBezTo>
                    <a:cubicBezTo>
                      <a:pt x="103" y="35"/>
                      <a:pt x="72" y="35"/>
                      <a:pt x="54" y="54"/>
                    </a:cubicBezTo>
                    <a:cubicBezTo>
                      <a:pt x="35" y="73"/>
                      <a:pt x="35" y="103"/>
                      <a:pt x="54" y="122"/>
                    </a:cubicBezTo>
                    <a:cubicBezTo>
                      <a:pt x="58" y="126"/>
                      <a:pt x="63" y="130"/>
                      <a:pt x="69" y="132"/>
                    </a:cubicBezTo>
                    <a:cubicBezTo>
                      <a:pt x="0" y="201"/>
                      <a:pt x="0" y="201"/>
                      <a:pt x="0" y="201"/>
                    </a:cubicBezTo>
                    <a:cubicBezTo>
                      <a:pt x="68" y="269"/>
                      <a:pt x="68" y="269"/>
                      <a:pt x="68" y="269"/>
                    </a:cubicBezTo>
                    <a:cubicBezTo>
                      <a:pt x="71" y="262"/>
                      <a:pt x="75" y="255"/>
                      <a:pt x="80" y="249"/>
                    </a:cubicBezTo>
                    <a:cubicBezTo>
                      <a:pt x="99" y="230"/>
                      <a:pt x="130" y="230"/>
                      <a:pt x="148" y="249"/>
                    </a:cubicBezTo>
                    <a:cubicBezTo>
                      <a:pt x="167" y="268"/>
                      <a:pt x="167" y="298"/>
                      <a:pt x="148" y="317"/>
                    </a:cubicBezTo>
                    <a:cubicBezTo>
                      <a:pt x="143" y="323"/>
                      <a:pt x="136" y="327"/>
                      <a:pt x="128" y="329"/>
                    </a:cubicBezTo>
                    <a:cubicBezTo>
                      <a:pt x="200" y="401"/>
                      <a:pt x="200" y="401"/>
                      <a:pt x="200" y="401"/>
                    </a:cubicBezTo>
                    <a:cubicBezTo>
                      <a:pt x="269" y="332"/>
                      <a:pt x="269" y="332"/>
                      <a:pt x="269" y="332"/>
                    </a:cubicBezTo>
                    <a:cubicBezTo>
                      <a:pt x="271" y="338"/>
                      <a:pt x="275" y="343"/>
                      <a:pt x="279" y="347"/>
                    </a:cubicBezTo>
                    <a:cubicBezTo>
                      <a:pt x="298" y="366"/>
                      <a:pt x="328" y="366"/>
                      <a:pt x="347" y="347"/>
                    </a:cubicBezTo>
                    <a:cubicBezTo>
                      <a:pt x="366" y="329"/>
                      <a:pt x="366" y="298"/>
                      <a:pt x="347" y="279"/>
                    </a:cubicBezTo>
                    <a:close/>
                  </a:path>
                </a:pathLst>
              </a:custGeom>
              <a:solidFill>
                <a:schemeClr val="accent4"/>
              </a:solidFill>
              <a:ln w="25400" cap="flat">
                <a:solidFill>
                  <a:srgbClr val="FFFFFF"/>
                </a:solidFill>
                <a:prstDash val="solid"/>
                <a:miter lim="800000"/>
              </a:ln>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0" name="Freeform 10">
                <a:extLst>
                  <a:ext uri="{FF2B5EF4-FFF2-40B4-BE49-F238E27FC236}">
                    <a16:creationId xmlns:a16="http://schemas.microsoft.com/office/drawing/2014/main" id="{67382698-01B7-4D89-A96B-BA3729EE4978}"/>
                  </a:ext>
                </a:extLst>
              </p:cNvPr>
              <p:cNvSpPr/>
              <p:nvPr/>
            </p:nvSpPr>
            <p:spPr bwMode="auto">
              <a:xfrm>
                <a:off x="6392863" y="3281363"/>
                <a:ext cx="1504950" cy="1504950"/>
              </a:xfrm>
              <a:custGeom>
                <a:avLst/>
                <a:gdLst>
                  <a:gd name="T0" fmla="*/ 122 w 401"/>
                  <a:gd name="T1" fmla="*/ 347 h 401"/>
                  <a:gd name="T2" fmla="*/ 132 w 401"/>
                  <a:gd name="T3" fmla="*/ 332 h 401"/>
                  <a:gd name="T4" fmla="*/ 201 w 401"/>
                  <a:gd name="T5" fmla="*/ 401 h 401"/>
                  <a:gd name="T6" fmla="*/ 275 w 401"/>
                  <a:gd name="T7" fmla="*/ 327 h 401"/>
                  <a:gd name="T8" fmla="*/ 249 w 401"/>
                  <a:gd name="T9" fmla="*/ 313 h 401"/>
                  <a:gd name="T10" fmla="*/ 249 w 401"/>
                  <a:gd name="T11" fmla="*/ 245 h 401"/>
                  <a:gd name="T12" fmla="*/ 317 w 401"/>
                  <a:gd name="T13" fmla="*/ 245 h 401"/>
                  <a:gd name="T14" fmla="*/ 330 w 401"/>
                  <a:gd name="T15" fmla="*/ 271 h 401"/>
                  <a:gd name="T16" fmla="*/ 401 w 401"/>
                  <a:gd name="T17" fmla="*/ 201 h 401"/>
                  <a:gd name="T18" fmla="*/ 332 w 401"/>
                  <a:gd name="T19" fmla="*/ 132 h 401"/>
                  <a:gd name="T20" fmla="*/ 347 w 401"/>
                  <a:gd name="T21" fmla="*/ 122 h 401"/>
                  <a:gd name="T22" fmla="*/ 347 w 401"/>
                  <a:gd name="T23" fmla="*/ 54 h 401"/>
                  <a:gd name="T24" fmla="*/ 279 w 401"/>
                  <a:gd name="T25" fmla="*/ 54 h 401"/>
                  <a:gd name="T26" fmla="*/ 269 w 401"/>
                  <a:gd name="T27" fmla="*/ 69 h 401"/>
                  <a:gd name="T28" fmla="*/ 201 w 401"/>
                  <a:gd name="T29" fmla="*/ 0 h 401"/>
                  <a:gd name="T30" fmla="*/ 132 w 401"/>
                  <a:gd name="T31" fmla="*/ 69 h 401"/>
                  <a:gd name="T32" fmla="*/ 152 w 401"/>
                  <a:gd name="T33" fmla="*/ 81 h 401"/>
                  <a:gd name="T34" fmla="*/ 152 w 401"/>
                  <a:gd name="T35" fmla="*/ 149 h 401"/>
                  <a:gd name="T36" fmla="*/ 84 w 401"/>
                  <a:gd name="T37" fmla="*/ 149 h 401"/>
                  <a:gd name="T38" fmla="*/ 72 w 401"/>
                  <a:gd name="T39" fmla="*/ 129 h 401"/>
                  <a:gd name="T40" fmla="*/ 0 w 401"/>
                  <a:gd name="T41" fmla="*/ 201 h 401"/>
                  <a:gd name="T42" fmla="*/ 69 w 401"/>
                  <a:gd name="T43" fmla="*/ 269 h 401"/>
                  <a:gd name="T44" fmla="*/ 54 w 401"/>
                  <a:gd name="T45" fmla="*/ 279 h 401"/>
                  <a:gd name="T46" fmla="*/ 54 w 401"/>
                  <a:gd name="T47" fmla="*/ 347 h 401"/>
                  <a:gd name="T48" fmla="*/ 122 w 401"/>
                  <a:gd name="T49" fmla="*/ 34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1" h="401">
                    <a:moveTo>
                      <a:pt x="122" y="347"/>
                    </a:moveTo>
                    <a:cubicBezTo>
                      <a:pt x="126" y="343"/>
                      <a:pt x="130" y="338"/>
                      <a:pt x="132" y="332"/>
                    </a:cubicBezTo>
                    <a:cubicBezTo>
                      <a:pt x="201" y="401"/>
                      <a:pt x="201" y="401"/>
                      <a:pt x="201" y="401"/>
                    </a:cubicBezTo>
                    <a:cubicBezTo>
                      <a:pt x="275" y="327"/>
                      <a:pt x="275" y="327"/>
                      <a:pt x="275" y="327"/>
                    </a:cubicBezTo>
                    <a:cubicBezTo>
                      <a:pt x="265" y="325"/>
                      <a:pt x="256" y="321"/>
                      <a:pt x="249" y="313"/>
                    </a:cubicBezTo>
                    <a:cubicBezTo>
                      <a:pt x="230" y="295"/>
                      <a:pt x="230" y="264"/>
                      <a:pt x="249" y="245"/>
                    </a:cubicBezTo>
                    <a:cubicBezTo>
                      <a:pt x="268" y="227"/>
                      <a:pt x="298" y="227"/>
                      <a:pt x="317" y="245"/>
                    </a:cubicBezTo>
                    <a:cubicBezTo>
                      <a:pt x="324" y="253"/>
                      <a:pt x="329" y="262"/>
                      <a:pt x="330" y="271"/>
                    </a:cubicBezTo>
                    <a:cubicBezTo>
                      <a:pt x="401" y="201"/>
                      <a:pt x="401" y="201"/>
                      <a:pt x="401" y="201"/>
                    </a:cubicBezTo>
                    <a:cubicBezTo>
                      <a:pt x="332" y="132"/>
                      <a:pt x="332" y="132"/>
                      <a:pt x="332" y="132"/>
                    </a:cubicBezTo>
                    <a:cubicBezTo>
                      <a:pt x="338" y="130"/>
                      <a:pt x="343" y="126"/>
                      <a:pt x="347" y="122"/>
                    </a:cubicBezTo>
                    <a:cubicBezTo>
                      <a:pt x="366" y="103"/>
                      <a:pt x="366" y="73"/>
                      <a:pt x="347" y="54"/>
                    </a:cubicBezTo>
                    <a:cubicBezTo>
                      <a:pt x="329" y="35"/>
                      <a:pt x="298" y="35"/>
                      <a:pt x="279" y="54"/>
                    </a:cubicBezTo>
                    <a:cubicBezTo>
                      <a:pt x="275" y="58"/>
                      <a:pt x="272" y="63"/>
                      <a:pt x="269" y="69"/>
                    </a:cubicBezTo>
                    <a:cubicBezTo>
                      <a:pt x="201" y="0"/>
                      <a:pt x="201" y="0"/>
                      <a:pt x="201" y="0"/>
                    </a:cubicBezTo>
                    <a:cubicBezTo>
                      <a:pt x="132" y="69"/>
                      <a:pt x="132" y="69"/>
                      <a:pt x="132" y="69"/>
                    </a:cubicBezTo>
                    <a:cubicBezTo>
                      <a:pt x="140" y="71"/>
                      <a:pt x="146" y="75"/>
                      <a:pt x="152" y="81"/>
                    </a:cubicBezTo>
                    <a:cubicBezTo>
                      <a:pt x="171" y="99"/>
                      <a:pt x="171" y="130"/>
                      <a:pt x="152" y="149"/>
                    </a:cubicBezTo>
                    <a:cubicBezTo>
                      <a:pt x="134" y="167"/>
                      <a:pt x="103" y="167"/>
                      <a:pt x="84" y="149"/>
                    </a:cubicBezTo>
                    <a:cubicBezTo>
                      <a:pt x="79" y="143"/>
                      <a:pt x="74" y="136"/>
                      <a:pt x="72" y="129"/>
                    </a:cubicBezTo>
                    <a:cubicBezTo>
                      <a:pt x="0" y="201"/>
                      <a:pt x="0" y="201"/>
                      <a:pt x="0" y="201"/>
                    </a:cubicBezTo>
                    <a:cubicBezTo>
                      <a:pt x="69" y="269"/>
                      <a:pt x="69" y="269"/>
                      <a:pt x="69" y="269"/>
                    </a:cubicBezTo>
                    <a:cubicBezTo>
                      <a:pt x="63" y="272"/>
                      <a:pt x="58" y="275"/>
                      <a:pt x="54" y="279"/>
                    </a:cubicBezTo>
                    <a:cubicBezTo>
                      <a:pt x="35" y="298"/>
                      <a:pt x="35" y="329"/>
                      <a:pt x="54" y="347"/>
                    </a:cubicBezTo>
                    <a:cubicBezTo>
                      <a:pt x="73" y="366"/>
                      <a:pt x="103" y="366"/>
                      <a:pt x="122" y="347"/>
                    </a:cubicBezTo>
                    <a:close/>
                  </a:path>
                </a:pathLst>
              </a:custGeom>
              <a:solidFill>
                <a:schemeClr val="accent3"/>
              </a:solidFill>
              <a:ln w="25400" cap="flat">
                <a:solidFill>
                  <a:srgbClr val="FFFFFF"/>
                </a:solidFill>
                <a:prstDash val="solid"/>
                <a:miter lim="800000"/>
              </a:ln>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1" name="Freeform 11">
                <a:extLst>
                  <a:ext uri="{FF2B5EF4-FFF2-40B4-BE49-F238E27FC236}">
                    <a16:creationId xmlns:a16="http://schemas.microsoft.com/office/drawing/2014/main" id="{500C1683-BB5C-4C4F-A4F4-56B9A0F1B129}"/>
                  </a:ext>
                </a:extLst>
              </p:cNvPr>
              <p:cNvSpPr/>
              <p:nvPr/>
            </p:nvSpPr>
            <p:spPr bwMode="auto">
              <a:xfrm>
                <a:off x="5662613" y="2530475"/>
                <a:ext cx="1503363" cy="1504950"/>
              </a:xfrm>
              <a:custGeom>
                <a:avLst/>
                <a:gdLst>
                  <a:gd name="T0" fmla="*/ 54 w 401"/>
                  <a:gd name="T1" fmla="*/ 121 h 401"/>
                  <a:gd name="T2" fmla="*/ 69 w 401"/>
                  <a:gd name="T3" fmla="*/ 132 h 401"/>
                  <a:gd name="T4" fmla="*/ 0 w 401"/>
                  <a:gd name="T5" fmla="*/ 200 h 401"/>
                  <a:gd name="T6" fmla="*/ 74 w 401"/>
                  <a:gd name="T7" fmla="*/ 274 h 401"/>
                  <a:gd name="T8" fmla="*/ 88 w 401"/>
                  <a:gd name="T9" fmla="*/ 249 h 401"/>
                  <a:gd name="T10" fmla="*/ 156 w 401"/>
                  <a:gd name="T11" fmla="*/ 249 h 401"/>
                  <a:gd name="T12" fmla="*/ 156 w 401"/>
                  <a:gd name="T13" fmla="*/ 317 h 401"/>
                  <a:gd name="T14" fmla="*/ 130 w 401"/>
                  <a:gd name="T15" fmla="*/ 330 h 401"/>
                  <a:gd name="T16" fmla="*/ 201 w 401"/>
                  <a:gd name="T17" fmla="*/ 401 h 401"/>
                  <a:gd name="T18" fmla="*/ 269 w 401"/>
                  <a:gd name="T19" fmla="*/ 332 h 401"/>
                  <a:gd name="T20" fmla="*/ 279 w 401"/>
                  <a:gd name="T21" fmla="*/ 347 h 401"/>
                  <a:gd name="T22" fmla="*/ 347 w 401"/>
                  <a:gd name="T23" fmla="*/ 347 h 401"/>
                  <a:gd name="T24" fmla="*/ 347 w 401"/>
                  <a:gd name="T25" fmla="*/ 279 h 401"/>
                  <a:gd name="T26" fmla="*/ 332 w 401"/>
                  <a:gd name="T27" fmla="*/ 269 h 401"/>
                  <a:gd name="T28" fmla="*/ 401 w 401"/>
                  <a:gd name="T29" fmla="*/ 200 h 401"/>
                  <a:gd name="T30" fmla="*/ 333 w 401"/>
                  <a:gd name="T31" fmla="*/ 132 h 401"/>
                  <a:gd name="T32" fmla="*/ 320 w 401"/>
                  <a:gd name="T33" fmla="*/ 152 h 401"/>
                  <a:gd name="T34" fmla="*/ 252 w 401"/>
                  <a:gd name="T35" fmla="*/ 152 h 401"/>
                  <a:gd name="T36" fmla="*/ 252 w 401"/>
                  <a:gd name="T37" fmla="*/ 84 h 401"/>
                  <a:gd name="T38" fmla="*/ 273 w 401"/>
                  <a:gd name="T39" fmla="*/ 72 h 401"/>
                  <a:gd name="T40" fmla="*/ 201 w 401"/>
                  <a:gd name="T41" fmla="*/ 0 h 401"/>
                  <a:gd name="T42" fmla="*/ 132 w 401"/>
                  <a:gd name="T43" fmla="*/ 68 h 401"/>
                  <a:gd name="T44" fmla="*/ 122 w 401"/>
                  <a:gd name="T45" fmla="*/ 53 h 401"/>
                  <a:gd name="T46" fmla="*/ 54 w 401"/>
                  <a:gd name="T47" fmla="*/ 53 h 401"/>
                  <a:gd name="T48" fmla="*/ 54 w 401"/>
                  <a:gd name="T49" fmla="*/ 12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1" h="401">
                    <a:moveTo>
                      <a:pt x="54" y="121"/>
                    </a:moveTo>
                    <a:cubicBezTo>
                      <a:pt x="58" y="126"/>
                      <a:pt x="63" y="129"/>
                      <a:pt x="69" y="132"/>
                    </a:cubicBezTo>
                    <a:cubicBezTo>
                      <a:pt x="0" y="200"/>
                      <a:pt x="0" y="200"/>
                      <a:pt x="0" y="200"/>
                    </a:cubicBezTo>
                    <a:cubicBezTo>
                      <a:pt x="74" y="274"/>
                      <a:pt x="74" y="274"/>
                      <a:pt x="74" y="274"/>
                    </a:cubicBezTo>
                    <a:cubicBezTo>
                      <a:pt x="76" y="265"/>
                      <a:pt x="81" y="256"/>
                      <a:pt x="88" y="249"/>
                    </a:cubicBezTo>
                    <a:cubicBezTo>
                      <a:pt x="107" y="230"/>
                      <a:pt x="137" y="230"/>
                      <a:pt x="156" y="249"/>
                    </a:cubicBezTo>
                    <a:cubicBezTo>
                      <a:pt x="175" y="267"/>
                      <a:pt x="175" y="298"/>
                      <a:pt x="156" y="317"/>
                    </a:cubicBezTo>
                    <a:cubicBezTo>
                      <a:pt x="149" y="324"/>
                      <a:pt x="139" y="328"/>
                      <a:pt x="130" y="330"/>
                    </a:cubicBezTo>
                    <a:cubicBezTo>
                      <a:pt x="201" y="401"/>
                      <a:pt x="201" y="401"/>
                      <a:pt x="201" y="401"/>
                    </a:cubicBezTo>
                    <a:cubicBezTo>
                      <a:pt x="269" y="332"/>
                      <a:pt x="269" y="332"/>
                      <a:pt x="269" y="332"/>
                    </a:cubicBezTo>
                    <a:cubicBezTo>
                      <a:pt x="272" y="337"/>
                      <a:pt x="275" y="343"/>
                      <a:pt x="279" y="347"/>
                    </a:cubicBezTo>
                    <a:cubicBezTo>
                      <a:pt x="298" y="366"/>
                      <a:pt x="329" y="366"/>
                      <a:pt x="347" y="347"/>
                    </a:cubicBezTo>
                    <a:cubicBezTo>
                      <a:pt x="366" y="328"/>
                      <a:pt x="366" y="298"/>
                      <a:pt x="347" y="279"/>
                    </a:cubicBezTo>
                    <a:cubicBezTo>
                      <a:pt x="343" y="274"/>
                      <a:pt x="338" y="271"/>
                      <a:pt x="332" y="269"/>
                    </a:cubicBezTo>
                    <a:cubicBezTo>
                      <a:pt x="401" y="200"/>
                      <a:pt x="401" y="200"/>
                      <a:pt x="401" y="200"/>
                    </a:cubicBezTo>
                    <a:cubicBezTo>
                      <a:pt x="333" y="132"/>
                      <a:pt x="333" y="132"/>
                      <a:pt x="333" y="132"/>
                    </a:cubicBezTo>
                    <a:cubicBezTo>
                      <a:pt x="330" y="139"/>
                      <a:pt x="326" y="146"/>
                      <a:pt x="320" y="152"/>
                    </a:cubicBezTo>
                    <a:cubicBezTo>
                      <a:pt x="302" y="171"/>
                      <a:pt x="271" y="171"/>
                      <a:pt x="252" y="152"/>
                    </a:cubicBezTo>
                    <a:cubicBezTo>
                      <a:pt x="234" y="133"/>
                      <a:pt x="234" y="103"/>
                      <a:pt x="252" y="84"/>
                    </a:cubicBezTo>
                    <a:cubicBezTo>
                      <a:pt x="258" y="78"/>
                      <a:pt x="265" y="74"/>
                      <a:pt x="273" y="72"/>
                    </a:cubicBezTo>
                    <a:cubicBezTo>
                      <a:pt x="201" y="0"/>
                      <a:pt x="201" y="0"/>
                      <a:pt x="201" y="0"/>
                    </a:cubicBezTo>
                    <a:cubicBezTo>
                      <a:pt x="132" y="68"/>
                      <a:pt x="132" y="68"/>
                      <a:pt x="132" y="68"/>
                    </a:cubicBezTo>
                    <a:cubicBezTo>
                      <a:pt x="130" y="63"/>
                      <a:pt x="126" y="58"/>
                      <a:pt x="122" y="53"/>
                    </a:cubicBezTo>
                    <a:cubicBezTo>
                      <a:pt x="103" y="35"/>
                      <a:pt x="73" y="35"/>
                      <a:pt x="54" y="53"/>
                    </a:cubicBezTo>
                    <a:cubicBezTo>
                      <a:pt x="35" y="72"/>
                      <a:pt x="35" y="103"/>
                      <a:pt x="54" y="121"/>
                    </a:cubicBezTo>
                    <a:close/>
                  </a:path>
                </a:pathLst>
              </a:custGeom>
              <a:solidFill>
                <a:schemeClr val="accent2"/>
              </a:solidFill>
              <a:ln w="25400" cap="flat">
                <a:solidFill>
                  <a:srgbClr val="FFFFFF"/>
                </a:solidFill>
                <a:prstDash val="solid"/>
                <a:miter lim="800000"/>
              </a:ln>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2" name="Rectangle 12">
                <a:extLst>
                  <a:ext uri="{FF2B5EF4-FFF2-40B4-BE49-F238E27FC236}">
                    <a16:creationId xmlns:a16="http://schemas.microsoft.com/office/drawing/2014/main" id="{B8B73B4B-5AD9-4473-8B6D-DBD3D181A351}"/>
                  </a:ext>
                </a:extLst>
              </p:cNvPr>
              <p:cNvSpPr>
                <a:spLocks noChangeArrowheads="1"/>
              </p:cNvSpPr>
              <p:nvPr/>
            </p:nvSpPr>
            <p:spPr bwMode="auto">
              <a:xfrm>
                <a:off x="5657850" y="2782888"/>
                <a:ext cx="30163" cy="30163"/>
              </a:xfrm>
              <a:prstGeom prst="rect">
                <a:avLst/>
              </a:prstGeom>
              <a:solidFill>
                <a:srgbClr val="6495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3" name="Freeform 13">
                <a:extLst>
                  <a:ext uri="{FF2B5EF4-FFF2-40B4-BE49-F238E27FC236}">
                    <a16:creationId xmlns:a16="http://schemas.microsoft.com/office/drawing/2014/main" id="{EF778C74-6E25-42D2-91DD-411601508B67}"/>
                  </a:ext>
                </a:extLst>
              </p:cNvPr>
              <p:cNvSpPr>
                <a:spLocks noEditPoints="1"/>
              </p:cNvSpPr>
              <p:nvPr/>
            </p:nvSpPr>
            <p:spPr bwMode="auto">
              <a:xfrm>
                <a:off x="3211513" y="2782888"/>
                <a:ext cx="2371725" cy="344488"/>
              </a:xfrm>
              <a:custGeom>
                <a:avLst/>
                <a:gdLst>
                  <a:gd name="T0" fmla="*/ 0 w 632"/>
                  <a:gd name="T1" fmla="*/ 92 h 92"/>
                  <a:gd name="T2" fmla="*/ 8 w 632"/>
                  <a:gd name="T3" fmla="*/ 72 h 92"/>
                  <a:gd name="T4" fmla="*/ 8 w 632"/>
                  <a:gd name="T5" fmla="*/ 52 h 92"/>
                  <a:gd name="T6" fmla="*/ 0 w 632"/>
                  <a:gd name="T7" fmla="*/ 44 h 92"/>
                  <a:gd name="T8" fmla="*/ 9 w 632"/>
                  <a:gd name="T9" fmla="*/ 34 h 92"/>
                  <a:gd name="T10" fmla="*/ 8 w 632"/>
                  <a:gd name="T11" fmla="*/ 52 h 92"/>
                  <a:gd name="T12" fmla="*/ 13 w 632"/>
                  <a:gd name="T13" fmla="*/ 13 h 92"/>
                  <a:gd name="T14" fmla="*/ 34 w 632"/>
                  <a:gd name="T15" fmla="*/ 9 h 92"/>
                  <a:gd name="T16" fmla="*/ 632 w 632"/>
                  <a:gd name="T17" fmla="*/ 8 h 92"/>
                  <a:gd name="T18" fmla="*/ 612 w 632"/>
                  <a:gd name="T19" fmla="*/ 0 h 92"/>
                  <a:gd name="T20" fmla="*/ 632 w 632"/>
                  <a:gd name="T21" fmla="*/ 8 h 92"/>
                  <a:gd name="T22" fmla="*/ 572 w 632"/>
                  <a:gd name="T23" fmla="*/ 8 h 92"/>
                  <a:gd name="T24" fmla="*/ 592 w 632"/>
                  <a:gd name="T25" fmla="*/ 0 h 92"/>
                  <a:gd name="T26" fmla="*/ 552 w 632"/>
                  <a:gd name="T27" fmla="*/ 8 h 92"/>
                  <a:gd name="T28" fmla="*/ 532 w 632"/>
                  <a:gd name="T29" fmla="*/ 0 h 92"/>
                  <a:gd name="T30" fmla="*/ 552 w 632"/>
                  <a:gd name="T31" fmla="*/ 8 h 92"/>
                  <a:gd name="T32" fmla="*/ 492 w 632"/>
                  <a:gd name="T33" fmla="*/ 8 h 92"/>
                  <a:gd name="T34" fmla="*/ 512 w 632"/>
                  <a:gd name="T35" fmla="*/ 0 h 92"/>
                  <a:gd name="T36" fmla="*/ 472 w 632"/>
                  <a:gd name="T37" fmla="*/ 8 h 92"/>
                  <a:gd name="T38" fmla="*/ 452 w 632"/>
                  <a:gd name="T39" fmla="*/ 0 h 92"/>
                  <a:gd name="T40" fmla="*/ 472 w 632"/>
                  <a:gd name="T41" fmla="*/ 8 h 92"/>
                  <a:gd name="T42" fmla="*/ 412 w 632"/>
                  <a:gd name="T43" fmla="*/ 8 h 92"/>
                  <a:gd name="T44" fmla="*/ 432 w 632"/>
                  <a:gd name="T45" fmla="*/ 0 h 92"/>
                  <a:gd name="T46" fmla="*/ 392 w 632"/>
                  <a:gd name="T47" fmla="*/ 8 h 92"/>
                  <a:gd name="T48" fmla="*/ 372 w 632"/>
                  <a:gd name="T49" fmla="*/ 0 h 92"/>
                  <a:gd name="T50" fmla="*/ 392 w 632"/>
                  <a:gd name="T51" fmla="*/ 8 h 92"/>
                  <a:gd name="T52" fmla="*/ 332 w 632"/>
                  <a:gd name="T53" fmla="*/ 8 h 92"/>
                  <a:gd name="T54" fmla="*/ 352 w 632"/>
                  <a:gd name="T55" fmla="*/ 0 h 92"/>
                  <a:gd name="T56" fmla="*/ 312 w 632"/>
                  <a:gd name="T57" fmla="*/ 8 h 92"/>
                  <a:gd name="T58" fmla="*/ 292 w 632"/>
                  <a:gd name="T59" fmla="*/ 0 h 92"/>
                  <a:gd name="T60" fmla="*/ 312 w 632"/>
                  <a:gd name="T61" fmla="*/ 8 h 92"/>
                  <a:gd name="T62" fmla="*/ 252 w 632"/>
                  <a:gd name="T63" fmla="*/ 8 h 92"/>
                  <a:gd name="T64" fmla="*/ 272 w 632"/>
                  <a:gd name="T65" fmla="*/ 0 h 92"/>
                  <a:gd name="T66" fmla="*/ 232 w 632"/>
                  <a:gd name="T67" fmla="*/ 8 h 92"/>
                  <a:gd name="T68" fmla="*/ 212 w 632"/>
                  <a:gd name="T69" fmla="*/ 0 h 92"/>
                  <a:gd name="T70" fmla="*/ 232 w 632"/>
                  <a:gd name="T71" fmla="*/ 8 h 92"/>
                  <a:gd name="T72" fmla="*/ 172 w 632"/>
                  <a:gd name="T73" fmla="*/ 8 h 92"/>
                  <a:gd name="T74" fmla="*/ 192 w 632"/>
                  <a:gd name="T75" fmla="*/ 0 h 92"/>
                  <a:gd name="T76" fmla="*/ 152 w 632"/>
                  <a:gd name="T77" fmla="*/ 8 h 92"/>
                  <a:gd name="T78" fmla="*/ 132 w 632"/>
                  <a:gd name="T79" fmla="*/ 0 h 92"/>
                  <a:gd name="T80" fmla="*/ 152 w 632"/>
                  <a:gd name="T81" fmla="*/ 8 h 92"/>
                  <a:gd name="T82" fmla="*/ 92 w 632"/>
                  <a:gd name="T83" fmla="*/ 8 h 92"/>
                  <a:gd name="T84" fmla="*/ 112 w 632"/>
                  <a:gd name="T85" fmla="*/ 0 h 92"/>
                  <a:gd name="T86" fmla="*/ 72 w 632"/>
                  <a:gd name="T87" fmla="*/ 8 h 92"/>
                  <a:gd name="T88" fmla="*/ 52 w 632"/>
                  <a:gd name="T89" fmla="*/ 0 h 92"/>
                  <a:gd name="T90" fmla="*/ 72 w 632"/>
                  <a:gd name="T91"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2" h="92">
                    <a:moveTo>
                      <a:pt x="8" y="92"/>
                    </a:moveTo>
                    <a:cubicBezTo>
                      <a:pt x="0" y="92"/>
                      <a:pt x="0" y="92"/>
                      <a:pt x="0" y="92"/>
                    </a:cubicBezTo>
                    <a:cubicBezTo>
                      <a:pt x="0" y="72"/>
                      <a:pt x="0" y="72"/>
                      <a:pt x="0" y="72"/>
                    </a:cubicBezTo>
                    <a:cubicBezTo>
                      <a:pt x="8" y="72"/>
                      <a:pt x="8" y="72"/>
                      <a:pt x="8" y="72"/>
                    </a:cubicBezTo>
                    <a:lnTo>
                      <a:pt x="8" y="92"/>
                    </a:lnTo>
                    <a:close/>
                    <a:moveTo>
                      <a:pt x="8" y="52"/>
                    </a:moveTo>
                    <a:cubicBezTo>
                      <a:pt x="0" y="52"/>
                      <a:pt x="0" y="52"/>
                      <a:pt x="0" y="52"/>
                    </a:cubicBezTo>
                    <a:cubicBezTo>
                      <a:pt x="0" y="44"/>
                      <a:pt x="0" y="44"/>
                      <a:pt x="0" y="44"/>
                    </a:cubicBezTo>
                    <a:cubicBezTo>
                      <a:pt x="0" y="40"/>
                      <a:pt x="1" y="36"/>
                      <a:pt x="2" y="31"/>
                    </a:cubicBezTo>
                    <a:cubicBezTo>
                      <a:pt x="9" y="34"/>
                      <a:pt x="9" y="34"/>
                      <a:pt x="9" y="34"/>
                    </a:cubicBezTo>
                    <a:cubicBezTo>
                      <a:pt x="9" y="37"/>
                      <a:pt x="8" y="41"/>
                      <a:pt x="8" y="44"/>
                    </a:cubicBezTo>
                    <a:lnTo>
                      <a:pt x="8" y="52"/>
                    </a:lnTo>
                    <a:close/>
                    <a:moveTo>
                      <a:pt x="19" y="18"/>
                    </a:moveTo>
                    <a:cubicBezTo>
                      <a:pt x="13" y="13"/>
                      <a:pt x="13" y="13"/>
                      <a:pt x="13" y="13"/>
                    </a:cubicBezTo>
                    <a:cubicBezTo>
                      <a:pt x="18" y="8"/>
                      <a:pt x="25" y="4"/>
                      <a:pt x="32" y="2"/>
                    </a:cubicBezTo>
                    <a:cubicBezTo>
                      <a:pt x="34" y="9"/>
                      <a:pt x="34" y="9"/>
                      <a:pt x="34" y="9"/>
                    </a:cubicBezTo>
                    <a:cubicBezTo>
                      <a:pt x="28" y="11"/>
                      <a:pt x="23" y="14"/>
                      <a:pt x="19" y="18"/>
                    </a:cubicBezTo>
                    <a:close/>
                    <a:moveTo>
                      <a:pt x="632" y="8"/>
                    </a:moveTo>
                    <a:cubicBezTo>
                      <a:pt x="612" y="8"/>
                      <a:pt x="612" y="8"/>
                      <a:pt x="612" y="8"/>
                    </a:cubicBezTo>
                    <a:cubicBezTo>
                      <a:pt x="612" y="0"/>
                      <a:pt x="612" y="0"/>
                      <a:pt x="612" y="0"/>
                    </a:cubicBezTo>
                    <a:cubicBezTo>
                      <a:pt x="632" y="0"/>
                      <a:pt x="632" y="0"/>
                      <a:pt x="632" y="0"/>
                    </a:cubicBezTo>
                    <a:lnTo>
                      <a:pt x="632" y="8"/>
                    </a:lnTo>
                    <a:close/>
                    <a:moveTo>
                      <a:pt x="592" y="8"/>
                    </a:moveTo>
                    <a:cubicBezTo>
                      <a:pt x="572" y="8"/>
                      <a:pt x="572" y="8"/>
                      <a:pt x="572" y="8"/>
                    </a:cubicBezTo>
                    <a:cubicBezTo>
                      <a:pt x="572" y="0"/>
                      <a:pt x="572" y="0"/>
                      <a:pt x="572" y="0"/>
                    </a:cubicBezTo>
                    <a:cubicBezTo>
                      <a:pt x="592" y="0"/>
                      <a:pt x="592" y="0"/>
                      <a:pt x="592" y="0"/>
                    </a:cubicBezTo>
                    <a:lnTo>
                      <a:pt x="592" y="8"/>
                    </a:lnTo>
                    <a:close/>
                    <a:moveTo>
                      <a:pt x="552" y="8"/>
                    </a:moveTo>
                    <a:cubicBezTo>
                      <a:pt x="532" y="8"/>
                      <a:pt x="532" y="8"/>
                      <a:pt x="532" y="8"/>
                    </a:cubicBezTo>
                    <a:cubicBezTo>
                      <a:pt x="532" y="0"/>
                      <a:pt x="532" y="0"/>
                      <a:pt x="532" y="0"/>
                    </a:cubicBezTo>
                    <a:cubicBezTo>
                      <a:pt x="552" y="0"/>
                      <a:pt x="552" y="0"/>
                      <a:pt x="552" y="0"/>
                    </a:cubicBezTo>
                    <a:lnTo>
                      <a:pt x="552" y="8"/>
                    </a:lnTo>
                    <a:close/>
                    <a:moveTo>
                      <a:pt x="512" y="8"/>
                    </a:moveTo>
                    <a:cubicBezTo>
                      <a:pt x="492" y="8"/>
                      <a:pt x="492" y="8"/>
                      <a:pt x="492" y="8"/>
                    </a:cubicBezTo>
                    <a:cubicBezTo>
                      <a:pt x="492" y="0"/>
                      <a:pt x="492" y="0"/>
                      <a:pt x="492" y="0"/>
                    </a:cubicBezTo>
                    <a:cubicBezTo>
                      <a:pt x="512" y="0"/>
                      <a:pt x="512" y="0"/>
                      <a:pt x="512" y="0"/>
                    </a:cubicBezTo>
                    <a:lnTo>
                      <a:pt x="512" y="8"/>
                    </a:lnTo>
                    <a:close/>
                    <a:moveTo>
                      <a:pt x="472" y="8"/>
                    </a:moveTo>
                    <a:cubicBezTo>
                      <a:pt x="452" y="8"/>
                      <a:pt x="452" y="8"/>
                      <a:pt x="452" y="8"/>
                    </a:cubicBezTo>
                    <a:cubicBezTo>
                      <a:pt x="452" y="0"/>
                      <a:pt x="452" y="0"/>
                      <a:pt x="452" y="0"/>
                    </a:cubicBezTo>
                    <a:cubicBezTo>
                      <a:pt x="472" y="0"/>
                      <a:pt x="472" y="0"/>
                      <a:pt x="472" y="0"/>
                    </a:cubicBezTo>
                    <a:lnTo>
                      <a:pt x="472" y="8"/>
                    </a:lnTo>
                    <a:close/>
                    <a:moveTo>
                      <a:pt x="432" y="8"/>
                    </a:moveTo>
                    <a:cubicBezTo>
                      <a:pt x="412" y="8"/>
                      <a:pt x="412" y="8"/>
                      <a:pt x="412" y="8"/>
                    </a:cubicBezTo>
                    <a:cubicBezTo>
                      <a:pt x="412" y="0"/>
                      <a:pt x="412" y="0"/>
                      <a:pt x="412" y="0"/>
                    </a:cubicBezTo>
                    <a:cubicBezTo>
                      <a:pt x="432" y="0"/>
                      <a:pt x="432" y="0"/>
                      <a:pt x="432" y="0"/>
                    </a:cubicBezTo>
                    <a:lnTo>
                      <a:pt x="432" y="8"/>
                    </a:lnTo>
                    <a:close/>
                    <a:moveTo>
                      <a:pt x="392" y="8"/>
                    </a:moveTo>
                    <a:cubicBezTo>
                      <a:pt x="372" y="8"/>
                      <a:pt x="372" y="8"/>
                      <a:pt x="372" y="8"/>
                    </a:cubicBezTo>
                    <a:cubicBezTo>
                      <a:pt x="372" y="0"/>
                      <a:pt x="372" y="0"/>
                      <a:pt x="372" y="0"/>
                    </a:cubicBezTo>
                    <a:cubicBezTo>
                      <a:pt x="392" y="0"/>
                      <a:pt x="392" y="0"/>
                      <a:pt x="392" y="0"/>
                    </a:cubicBezTo>
                    <a:lnTo>
                      <a:pt x="392" y="8"/>
                    </a:lnTo>
                    <a:close/>
                    <a:moveTo>
                      <a:pt x="352" y="8"/>
                    </a:moveTo>
                    <a:cubicBezTo>
                      <a:pt x="332" y="8"/>
                      <a:pt x="332" y="8"/>
                      <a:pt x="332" y="8"/>
                    </a:cubicBezTo>
                    <a:cubicBezTo>
                      <a:pt x="332" y="0"/>
                      <a:pt x="332" y="0"/>
                      <a:pt x="332" y="0"/>
                    </a:cubicBezTo>
                    <a:cubicBezTo>
                      <a:pt x="352" y="0"/>
                      <a:pt x="352" y="0"/>
                      <a:pt x="352" y="0"/>
                    </a:cubicBezTo>
                    <a:lnTo>
                      <a:pt x="352" y="8"/>
                    </a:lnTo>
                    <a:close/>
                    <a:moveTo>
                      <a:pt x="312" y="8"/>
                    </a:moveTo>
                    <a:cubicBezTo>
                      <a:pt x="292" y="8"/>
                      <a:pt x="292" y="8"/>
                      <a:pt x="292" y="8"/>
                    </a:cubicBezTo>
                    <a:cubicBezTo>
                      <a:pt x="292" y="0"/>
                      <a:pt x="292" y="0"/>
                      <a:pt x="292" y="0"/>
                    </a:cubicBezTo>
                    <a:cubicBezTo>
                      <a:pt x="312" y="0"/>
                      <a:pt x="312" y="0"/>
                      <a:pt x="312" y="0"/>
                    </a:cubicBezTo>
                    <a:lnTo>
                      <a:pt x="312" y="8"/>
                    </a:lnTo>
                    <a:close/>
                    <a:moveTo>
                      <a:pt x="272" y="8"/>
                    </a:moveTo>
                    <a:cubicBezTo>
                      <a:pt x="252" y="8"/>
                      <a:pt x="252" y="8"/>
                      <a:pt x="252" y="8"/>
                    </a:cubicBezTo>
                    <a:cubicBezTo>
                      <a:pt x="252" y="0"/>
                      <a:pt x="252" y="0"/>
                      <a:pt x="252" y="0"/>
                    </a:cubicBezTo>
                    <a:cubicBezTo>
                      <a:pt x="272" y="0"/>
                      <a:pt x="272" y="0"/>
                      <a:pt x="272" y="0"/>
                    </a:cubicBezTo>
                    <a:lnTo>
                      <a:pt x="272" y="8"/>
                    </a:lnTo>
                    <a:close/>
                    <a:moveTo>
                      <a:pt x="232" y="8"/>
                    </a:moveTo>
                    <a:cubicBezTo>
                      <a:pt x="212" y="8"/>
                      <a:pt x="212" y="8"/>
                      <a:pt x="212" y="8"/>
                    </a:cubicBezTo>
                    <a:cubicBezTo>
                      <a:pt x="212" y="0"/>
                      <a:pt x="212" y="0"/>
                      <a:pt x="212" y="0"/>
                    </a:cubicBezTo>
                    <a:cubicBezTo>
                      <a:pt x="232" y="0"/>
                      <a:pt x="232" y="0"/>
                      <a:pt x="232" y="0"/>
                    </a:cubicBezTo>
                    <a:lnTo>
                      <a:pt x="232" y="8"/>
                    </a:lnTo>
                    <a:close/>
                    <a:moveTo>
                      <a:pt x="192" y="8"/>
                    </a:moveTo>
                    <a:cubicBezTo>
                      <a:pt x="172" y="8"/>
                      <a:pt x="172" y="8"/>
                      <a:pt x="172" y="8"/>
                    </a:cubicBezTo>
                    <a:cubicBezTo>
                      <a:pt x="172" y="0"/>
                      <a:pt x="172" y="0"/>
                      <a:pt x="172" y="0"/>
                    </a:cubicBezTo>
                    <a:cubicBezTo>
                      <a:pt x="192" y="0"/>
                      <a:pt x="192" y="0"/>
                      <a:pt x="192" y="0"/>
                    </a:cubicBezTo>
                    <a:lnTo>
                      <a:pt x="192" y="8"/>
                    </a:lnTo>
                    <a:close/>
                    <a:moveTo>
                      <a:pt x="152" y="8"/>
                    </a:moveTo>
                    <a:cubicBezTo>
                      <a:pt x="132" y="8"/>
                      <a:pt x="132" y="8"/>
                      <a:pt x="132" y="8"/>
                    </a:cubicBezTo>
                    <a:cubicBezTo>
                      <a:pt x="132" y="0"/>
                      <a:pt x="132" y="0"/>
                      <a:pt x="132" y="0"/>
                    </a:cubicBezTo>
                    <a:cubicBezTo>
                      <a:pt x="152" y="0"/>
                      <a:pt x="152" y="0"/>
                      <a:pt x="152" y="0"/>
                    </a:cubicBezTo>
                    <a:lnTo>
                      <a:pt x="152" y="8"/>
                    </a:lnTo>
                    <a:close/>
                    <a:moveTo>
                      <a:pt x="112" y="8"/>
                    </a:moveTo>
                    <a:cubicBezTo>
                      <a:pt x="92" y="8"/>
                      <a:pt x="92" y="8"/>
                      <a:pt x="92" y="8"/>
                    </a:cubicBezTo>
                    <a:cubicBezTo>
                      <a:pt x="92" y="0"/>
                      <a:pt x="92" y="0"/>
                      <a:pt x="92" y="0"/>
                    </a:cubicBezTo>
                    <a:cubicBezTo>
                      <a:pt x="112" y="0"/>
                      <a:pt x="112" y="0"/>
                      <a:pt x="112" y="0"/>
                    </a:cubicBezTo>
                    <a:lnTo>
                      <a:pt x="112" y="8"/>
                    </a:lnTo>
                    <a:close/>
                    <a:moveTo>
                      <a:pt x="72" y="8"/>
                    </a:moveTo>
                    <a:cubicBezTo>
                      <a:pt x="52" y="8"/>
                      <a:pt x="52" y="8"/>
                      <a:pt x="52" y="8"/>
                    </a:cubicBezTo>
                    <a:cubicBezTo>
                      <a:pt x="52" y="0"/>
                      <a:pt x="52" y="0"/>
                      <a:pt x="52" y="0"/>
                    </a:cubicBezTo>
                    <a:cubicBezTo>
                      <a:pt x="72" y="0"/>
                      <a:pt x="72" y="0"/>
                      <a:pt x="72" y="0"/>
                    </a:cubicBezTo>
                    <a:lnTo>
                      <a:pt x="72" y="8"/>
                    </a:lnTo>
                    <a:close/>
                  </a:path>
                </a:pathLst>
              </a:custGeom>
              <a:solidFill>
                <a:srgbClr val="6495C0"/>
              </a:solidFill>
              <a:ln>
                <a:noFill/>
              </a:ln>
              <a:extLst>
                <a:ext uri="{91240B29-F687-4F45-9708-019B960494DF}">
                  <a14:hiddenLine xmlns:a14="http://schemas.microsoft.com/office/drawing/2010/main" w="9525">
                    <a:solidFill>
                      <a:srgbClr val="000000"/>
                    </a:solidFill>
                    <a:rou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4" name="Rectangle 14">
                <a:extLst>
                  <a:ext uri="{FF2B5EF4-FFF2-40B4-BE49-F238E27FC236}">
                    <a16:creationId xmlns:a16="http://schemas.microsoft.com/office/drawing/2014/main" id="{A46B6B05-6603-47DA-A63D-18B1B8570D20}"/>
                  </a:ext>
                </a:extLst>
              </p:cNvPr>
              <p:cNvSpPr>
                <a:spLocks noChangeArrowheads="1"/>
              </p:cNvSpPr>
              <p:nvPr/>
            </p:nvSpPr>
            <p:spPr bwMode="auto">
              <a:xfrm>
                <a:off x="3211513" y="3217863"/>
                <a:ext cx="30163" cy="30163"/>
              </a:xfrm>
              <a:prstGeom prst="rect">
                <a:avLst/>
              </a:prstGeom>
              <a:solidFill>
                <a:srgbClr val="6495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5" name="Freeform 16">
                <a:extLst>
                  <a:ext uri="{FF2B5EF4-FFF2-40B4-BE49-F238E27FC236}">
                    <a16:creationId xmlns:a16="http://schemas.microsoft.com/office/drawing/2014/main" id="{66AEF4F2-31E1-4A92-9BC4-565BC4F4522B}"/>
                  </a:ext>
                </a:extLst>
              </p:cNvPr>
              <p:cNvSpPr>
                <a:spLocks noEditPoints="1"/>
              </p:cNvSpPr>
              <p:nvPr/>
            </p:nvSpPr>
            <p:spPr bwMode="auto">
              <a:xfrm>
                <a:off x="4804799" y="5328560"/>
                <a:ext cx="1434074" cy="951773"/>
              </a:xfrm>
              <a:custGeom>
                <a:avLst/>
                <a:gdLst>
                  <a:gd name="T0" fmla="*/ 244 w 288"/>
                  <a:gd name="T1" fmla="*/ 112 h 112"/>
                  <a:gd name="T2" fmla="*/ 236 w 288"/>
                  <a:gd name="T3" fmla="*/ 112 h 112"/>
                  <a:gd name="T4" fmla="*/ 236 w 288"/>
                  <a:gd name="T5" fmla="*/ 104 h 112"/>
                  <a:gd name="T6" fmla="*/ 244 w 288"/>
                  <a:gd name="T7" fmla="*/ 104 h 112"/>
                  <a:gd name="T8" fmla="*/ 255 w 288"/>
                  <a:gd name="T9" fmla="*/ 102 h 112"/>
                  <a:gd name="T10" fmla="*/ 258 w 288"/>
                  <a:gd name="T11" fmla="*/ 110 h 112"/>
                  <a:gd name="T12" fmla="*/ 244 w 288"/>
                  <a:gd name="T13" fmla="*/ 112 h 112"/>
                  <a:gd name="T14" fmla="*/ 216 w 288"/>
                  <a:gd name="T15" fmla="*/ 112 h 112"/>
                  <a:gd name="T16" fmla="*/ 196 w 288"/>
                  <a:gd name="T17" fmla="*/ 112 h 112"/>
                  <a:gd name="T18" fmla="*/ 196 w 288"/>
                  <a:gd name="T19" fmla="*/ 104 h 112"/>
                  <a:gd name="T20" fmla="*/ 216 w 288"/>
                  <a:gd name="T21" fmla="*/ 104 h 112"/>
                  <a:gd name="T22" fmla="*/ 216 w 288"/>
                  <a:gd name="T23" fmla="*/ 112 h 112"/>
                  <a:gd name="T24" fmla="*/ 176 w 288"/>
                  <a:gd name="T25" fmla="*/ 112 h 112"/>
                  <a:gd name="T26" fmla="*/ 160 w 288"/>
                  <a:gd name="T27" fmla="*/ 112 h 112"/>
                  <a:gd name="T28" fmla="*/ 160 w 288"/>
                  <a:gd name="T29" fmla="*/ 104 h 112"/>
                  <a:gd name="T30" fmla="*/ 176 w 288"/>
                  <a:gd name="T31" fmla="*/ 104 h 112"/>
                  <a:gd name="T32" fmla="*/ 176 w 288"/>
                  <a:gd name="T33" fmla="*/ 112 h 112"/>
                  <a:gd name="T34" fmla="*/ 140 w 288"/>
                  <a:gd name="T35" fmla="*/ 112 h 112"/>
                  <a:gd name="T36" fmla="*/ 120 w 288"/>
                  <a:gd name="T37" fmla="*/ 112 h 112"/>
                  <a:gd name="T38" fmla="*/ 120 w 288"/>
                  <a:gd name="T39" fmla="*/ 104 h 112"/>
                  <a:gd name="T40" fmla="*/ 140 w 288"/>
                  <a:gd name="T41" fmla="*/ 104 h 112"/>
                  <a:gd name="T42" fmla="*/ 140 w 288"/>
                  <a:gd name="T43" fmla="*/ 112 h 112"/>
                  <a:gd name="T44" fmla="*/ 100 w 288"/>
                  <a:gd name="T45" fmla="*/ 112 h 112"/>
                  <a:gd name="T46" fmla="*/ 80 w 288"/>
                  <a:gd name="T47" fmla="*/ 112 h 112"/>
                  <a:gd name="T48" fmla="*/ 80 w 288"/>
                  <a:gd name="T49" fmla="*/ 104 h 112"/>
                  <a:gd name="T50" fmla="*/ 100 w 288"/>
                  <a:gd name="T51" fmla="*/ 104 h 112"/>
                  <a:gd name="T52" fmla="*/ 100 w 288"/>
                  <a:gd name="T53" fmla="*/ 112 h 112"/>
                  <a:gd name="T54" fmla="*/ 60 w 288"/>
                  <a:gd name="T55" fmla="*/ 112 h 112"/>
                  <a:gd name="T56" fmla="*/ 40 w 288"/>
                  <a:gd name="T57" fmla="*/ 112 h 112"/>
                  <a:gd name="T58" fmla="*/ 40 w 288"/>
                  <a:gd name="T59" fmla="*/ 104 h 112"/>
                  <a:gd name="T60" fmla="*/ 60 w 288"/>
                  <a:gd name="T61" fmla="*/ 104 h 112"/>
                  <a:gd name="T62" fmla="*/ 60 w 288"/>
                  <a:gd name="T63" fmla="*/ 112 h 112"/>
                  <a:gd name="T64" fmla="*/ 20 w 288"/>
                  <a:gd name="T65" fmla="*/ 112 h 112"/>
                  <a:gd name="T66" fmla="*/ 0 w 288"/>
                  <a:gd name="T67" fmla="*/ 112 h 112"/>
                  <a:gd name="T68" fmla="*/ 0 w 288"/>
                  <a:gd name="T69" fmla="*/ 104 h 112"/>
                  <a:gd name="T70" fmla="*/ 20 w 288"/>
                  <a:gd name="T71" fmla="*/ 104 h 112"/>
                  <a:gd name="T72" fmla="*/ 20 w 288"/>
                  <a:gd name="T73" fmla="*/ 112 h 112"/>
                  <a:gd name="T74" fmla="*/ 275 w 288"/>
                  <a:gd name="T75" fmla="*/ 98 h 112"/>
                  <a:gd name="T76" fmla="*/ 270 w 288"/>
                  <a:gd name="T77" fmla="*/ 93 h 112"/>
                  <a:gd name="T78" fmla="*/ 278 w 288"/>
                  <a:gd name="T79" fmla="*/ 77 h 112"/>
                  <a:gd name="T80" fmla="*/ 286 w 288"/>
                  <a:gd name="T81" fmla="*/ 80 h 112"/>
                  <a:gd name="T82" fmla="*/ 275 w 288"/>
                  <a:gd name="T83" fmla="*/ 98 h 112"/>
                  <a:gd name="T84" fmla="*/ 288 w 288"/>
                  <a:gd name="T85" fmla="*/ 60 h 112"/>
                  <a:gd name="T86" fmla="*/ 280 w 288"/>
                  <a:gd name="T87" fmla="*/ 60 h 112"/>
                  <a:gd name="T88" fmla="*/ 280 w 288"/>
                  <a:gd name="T89" fmla="*/ 40 h 112"/>
                  <a:gd name="T90" fmla="*/ 288 w 288"/>
                  <a:gd name="T91" fmla="*/ 40 h 112"/>
                  <a:gd name="T92" fmla="*/ 288 w 288"/>
                  <a:gd name="T93" fmla="*/ 60 h 112"/>
                  <a:gd name="T94" fmla="*/ 288 w 288"/>
                  <a:gd name="T95" fmla="*/ 20 h 112"/>
                  <a:gd name="T96" fmla="*/ 280 w 288"/>
                  <a:gd name="T97" fmla="*/ 20 h 112"/>
                  <a:gd name="T98" fmla="*/ 280 w 288"/>
                  <a:gd name="T99" fmla="*/ 0 h 112"/>
                  <a:gd name="T100" fmla="*/ 288 w 288"/>
                  <a:gd name="T101" fmla="*/ 0 h 112"/>
                  <a:gd name="T102" fmla="*/ 288 w 288"/>
                  <a:gd name="T103" fmla="*/ 2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8" h="112">
                    <a:moveTo>
                      <a:pt x="244" y="112"/>
                    </a:moveTo>
                    <a:cubicBezTo>
                      <a:pt x="236" y="112"/>
                      <a:pt x="236" y="112"/>
                      <a:pt x="236" y="112"/>
                    </a:cubicBezTo>
                    <a:cubicBezTo>
                      <a:pt x="236" y="104"/>
                      <a:pt x="236" y="104"/>
                      <a:pt x="236" y="104"/>
                    </a:cubicBezTo>
                    <a:cubicBezTo>
                      <a:pt x="244" y="104"/>
                      <a:pt x="244" y="104"/>
                      <a:pt x="244" y="104"/>
                    </a:cubicBezTo>
                    <a:cubicBezTo>
                      <a:pt x="248" y="104"/>
                      <a:pt x="251" y="103"/>
                      <a:pt x="255" y="102"/>
                    </a:cubicBezTo>
                    <a:cubicBezTo>
                      <a:pt x="258" y="110"/>
                      <a:pt x="258" y="110"/>
                      <a:pt x="258" y="110"/>
                    </a:cubicBezTo>
                    <a:cubicBezTo>
                      <a:pt x="253" y="111"/>
                      <a:pt x="249" y="112"/>
                      <a:pt x="244" y="112"/>
                    </a:cubicBezTo>
                    <a:close/>
                    <a:moveTo>
                      <a:pt x="216" y="112"/>
                    </a:moveTo>
                    <a:cubicBezTo>
                      <a:pt x="196" y="112"/>
                      <a:pt x="196" y="112"/>
                      <a:pt x="196" y="112"/>
                    </a:cubicBezTo>
                    <a:cubicBezTo>
                      <a:pt x="196" y="104"/>
                      <a:pt x="196" y="104"/>
                      <a:pt x="196" y="104"/>
                    </a:cubicBezTo>
                    <a:cubicBezTo>
                      <a:pt x="216" y="104"/>
                      <a:pt x="216" y="104"/>
                      <a:pt x="216" y="104"/>
                    </a:cubicBezTo>
                    <a:lnTo>
                      <a:pt x="216" y="112"/>
                    </a:lnTo>
                    <a:close/>
                    <a:moveTo>
                      <a:pt x="176" y="112"/>
                    </a:moveTo>
                    <a:cubicBezTo>
                      <a:pt x="160" y="112"/>
                      <a:pt x="160" y="112"/>
                      <a:pt x="160" y="112"/>
                    </a:cubicBezTo>
                    <a:cubicBezTo>
                      <a:pt x="160" y="104"/>
                      <a:pt x="160" y="104"/>
                      <a:pt x="160" y="104"/>
                    </a:cubicBezTo>
                    <a:cubicBezTo>
                      <a:pt x="176" y="104"/>
                      <a:pt x="176" y="104"/>
                      <a:pt x="176" y="104"/>
                    </a:cubicBezTo>
                    <a:lnTo>
                      <a:pt x="176" y="112"/>
                    </a:lnTo>
                    <a:close/>
                    <a:moveTo>
                      <a:pt x="140" y="112"/>
                    </a:moveTo>
                    <a:cubicBezTo>
                      <a:pt x="120" y="112"/>
                      <a:pt x="120" y="112"/>
                      <a:pt x="120" y="112"/>
                    </a:cubicBezTo>
                    <a:cubicBezTo>
                      <a:pt x="120" y="104"/>
                      <a:pt x="120" y="104"/>
                      <a:pt x="120" y="104"/>
                    </a:cubicBezTo>
                    <a:cubicBezTo>
                      <a:pt x="140" y="104"/>
                      <a:pt x="140" y="104"/>
                      <a:pt x="140" y="104"/>
                    </a:cubicBezTo>
                    <a:lnTo>
                      <a:pt x="140" y="112"/>
                    </a:lnTo>
                    <a:close/>
                    <a:moveTo>
                      <a:pt x="100" y="112"/>
                    </a:moveTo>
                    <a:cubicBezTo>
                      <a:pt x="80" y="112"/>
                      <a:pt x="80" y="112"/>
                      <a:pt x="80" y="112"/>
                    </a:cubicBezTo>
                    <a:cubicBezTo>
                      <a:pt x="80" y="104"/>
                      <a:pt x="80" y="104"/>
                      <a:pt x="80" y="104"/>
                    </a:cubicBezTo>
                    <a:cubicBezTo>
                      <a:pt x="100" y="104"/>
                      <a:pt x="100" y="104"/>
                      <a:pt x="100" y="104"/>
                    </a:cubicBezTo>
                    <a:lnTo>
                      <a:pt x="100" y="112"/>
                    </a:lnTo>
                    <a:close/>
                    <a:moveTo>
                      <a:pt x="60" y="112"/>
                    </a:moveTo>
                    <a:cubicBezTo>
                      <a:pt x="40" y="112"/>
                      <a:pt x="40" y="112"/>
                      <a:pt x="40" y="112"/>
                    </a:cubicBezTo>
                    <a:cubicBezTo>
                      <a:pt x="40" y="104"/>
                      <a:pt x="40" y="104"/>
                      <a:pt x="40" y="104"/>
                    </a:cubicBezTo>
                    <a:cubicBezTo>
                      <a:pt x="60" y="104"/>
                      <a:pt x="60" y="104"/>
                      <a:pt x="60" y="104"/>
                    </a:cubicBezTo>
                    <a:lnTo>
                      <a:pt x="60" y="112"/>
                    </a:lnTo>
                    <a:close/>
                    <a:moveTo>
                      <a:pt x="20" y="112"/>
                    </a:moveTo>
                    <a:cubicBezTo>
                      <a:pt x="0" y="112"/>
                      <a:pt x="0" y="112"/>
                      <a:pt x="0" y="112"/>
                    </a:cubicBezTo>
                    <a:cubicBezTo>
                      <a:pt x="0" y="104"/>
                      <a:pt x="0" y="104"/>
                      <a:pt x="0" y="104"/>
                    </a:cubicBezTo>
                    <a:cubicBezTo>
                      <a:pt x="20" y="104"/>
                      <a:pt x="20" y="104"/>
                      <a:pt x="20" y="104"/>
                    </a:cubicBezTo>
                    <a:lnTo>
                      <a:pt x="20" y="112"/>
                    </a:lnTo>
                    <a:close/>
                    <a:moveTo>
                      <a:pt x="275" y="98"/>
                    </a:moveTo>
                    <a:cubicBezTo>
                      <a:pt x="270" y="93"/>
                      <a:pt x="270" y="93"/>
                      <a:pt x="270" y="93"/>
                    </a:cubicBezTo>
                    <a:cubicBezTo>
                      <a:pt x="274" y="88"/>
                      <a:pt x="277" y="83"/>
                      <a:pt x="278" y="77"/>
                    </a:cubicBezTo>
                    <a:cubicBezTo>
                      <a:pt x="286" y="80"/>
                      <a:pt x="286" y="80"/>
                      <a:pt x="286" y="80"/>
                    </a:cubicBezTo>
                    <a:cubicBezTo>
                      <a:pt x="284" y="86"/>
                      <a:pt x="280" y="93"/>
                      <a:pt x="275" y="98"/>
                    </a:cubicBezTo>
                    <a:close/>
                    <a:moveTo>
                      <a:pt x="288" y="60"/>
                    </a:moveTo>
                    <a:cubicBezTo>
                      <a:pt x="280" y="60"/>
                      <a:pt x="280" y="60"/>
                      <a:pt x="280" y="60"/>
                    </a:cubicBezTo>
                    <a:cubicBezTo>
                      <a:pt x="280" y="40"/>
                      <a:pt x="280" y="40"/>
                      <a:pt x="280" y="40"/>
                    </a:cubicBezTo>
                    <a:cubicBezTo>
                      <a:pt x="288" y="40"/>
                      <a:pt x="288" y="40"/>
                      <a:pt x="288" y="40"/>
                    </a:cubicBezTo>
                    <a:lnTo>
                      <a:pt x="288" y="60"/>
                    </a:lnTo>
                    <a:close/>
                    <a:moveTo>
                      <a:pt x="288" y="20"/>
                    </a:moveTo>
                    <a:cubicBezTo>
                      <a:pt x="280" y="20"/>
                      <a:pt x="280" y="20"/>
                      <a:pt x="280" y="20"/>
                    </a:cubicBezTo>
                    <a:cubicBezTo>
                      <a:pt x="280" y="0"/>
                      <a:pt x="280" y="0"/>
                      <a:pt x="280" y="0"/>
                    </a:cubicBezTo>
                    <a:cubicBezTo>
                      <a:pt x="288" y="0"/>
                      <a:pt x="288" y="0"/>
                      <a:pt x="288" y="0"/>
                    </a:cubicBezTo>
                    <a:lnTo>
                      <a:pt x="288" y="2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6" name="Rectangle 18">
                <a:extLst>
                  <a:ext uri="{FF2B5EF4-FFF2-40B4-BE49-F238E27FC236}">
                    <a16:creationId xmlns:a16="http://schemas.microsoft.com/office/drawing/2014/main" id="{8B95B2C7-B971-4CDF-9511-F3E737A20F28}"/>
                  </a:ext>
                </a:extLst>
              </p:cNvPr>
              <p:cNvSpPr>
                <a:spLocks noChangeArrowheads="1"/>
              </p:cNvSpPr>
              <p:nvPr/>
            </p:nvSpPr>
            <p:spPr bwMode="auto">
              <a:xfrm>
                <a:off x="9364663" y="2482850"/>
                <a:ext cx="30163" cy="44450"/>
              </a:xfrm>
              <a:prstGeom prst="rect">
                <a:avLst/>
              </a:prstGeom>
              <a:solidFill>
                <a:srgbClr val="D1D1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7" name="Freeform 19">
                <a:extLst>
                  <a:ext uri="{FF2B5EF4-FFF2-40B4-BE49-F238E27FC236}">
                    <a16:creationId xmlns:a16="http://schemas.microsoft.com/office/drawing/2014/main" id="{4908DC43-86CF-4023-B541-D8A8F5FF2F83}"/>
                  </a:ext>
                </a:extLst>
              </p:cNvPr>
              <p:cNvSpPr>
                <a:spLocks noEditPoints="1"/>
              </p:cNvSpPr>
              <p:nvPr/>
            </p:nvSpPr>
            <p:spPr bwMode="auto">
              <a:xfrm>
                <a:off x="7677298" y="2157703"/>
                <a:ext cx="2045549" cy="1027807"/>
              </a:xfrm>
              <a:custGeom>
                <a:avLst/>
                <a:gdLst>
                  <a:gd name="T0" fmla="*/ 0 w 468"/>
                  <a:gd name="T1" fmla="*/ 244 h 244"/>
                  <a:gd name="T2" fmla="*/ 8 w 468"/>
                  <a:gd name="T3" fmla="*/ 224 h 244"/>
                  <a:gd name="T4" fmla="*/ 8 w 468"/>
                  <a:gd name="T5" fmla="*/ 204 h 244"/>
                  <a:gd name="T6" fmla="*/ 0 w 468"/>
                  <a:gd name="T7" fmla="*/ 180 h 244"/>
                  <a:gd name="T8" fmla="*/ 8 w 468"/>
                  <a:gd name="T9" fmla="*/ 204 h 244"/>
                  <a:gd name="T10" fmla="*/ 0 w 468"/>
                  <a:gd name="T11" fmla="*/ 160 h 244"/>
                  <a:gd name="T12" fmla="*/ 8 w 468"/>
                  <a:gd name="T13" fmla="*/ 140 h 244"/>
                  <a:gd name="T14" fmla="*/ 8 w 468"/>
                  <a:gd name="T15" fmla="*/ 120 h 244"/>
                  <a:gd name="T16" fmla="*/ 0 w 468"/>
                  <a:gd name="T17" fmla="*/ 100 h 244"/>
                  <a:gd name="T18" fmla="*/ 8 w 468"/>
                  <a:gd name="T19" fmla="*/ 120 h 244"/>
                  <a:gd name="T20" fmla="*/ 0 w 468"/>
                  <a:gd name="T21" fmla="*/ 80 h 244"/>
                  <a:gd name="T22" fmla="*/ 8 w 468"/>
                  <a:gd name="T23" fmla="*/ 60 h 244"/>
                  <a:gd name="T24" fmla="*/ 468 w 468"/>
                  <a:gd name="T25" fmla="*/ 52 h 244"/>
                  <a:gd name="T26" fmla="*/ 460 w 468"/>
                  <a:gd name="T27" fmla="*/ 44 h 244"/>
                  <a:gd name="T28" fmla="*/ 466 w 468"/>
                  <a:gd name="T29" fmla="*/ 31 h 244"/>
                  <a:gd name="T30" fmla="*/ 468 w 468"/>
                  <a:gd name="T31" fmla="*/ 52 h 244"/>
                  <a:gd name="T32" fmla="*/ 0 w 468"/>
                  <a:gd name="T33" fmla="*/ 39 h 244"/>
                  <a:gd name="T34" fmla="*/ 15 w 468"/>
                  <a:gd name="T35" fmla="*/ 23 h 244"/>
                  <a:gd name="T36" fmla="*/ 448 w 468"/>
                  <a:gd name="T37" fmla="*/ 18 h 244"/>
                  <a:gd name="T38" fmla="*/ 434 w 468"/>
                  <a:gd name="T39" fmla="*/ 2 h 244"/>
                  <a:gd name="T40" fmla="*/ 448 w 468"/>
                  <a:gd name="T41" fmla="*/ 18 h 244"/>
                  <a:gd name="T42" fmla="*/ 25 w 468"/>
                  <a:gd name="T43" fmla="*/ 4 h 244"/>
                  <a:gd name="T44" fmla="*/ 48 w 468"/>
                  <a:gd name="T45" fmla="*/ 0 h 244"/>
                  <a:gd name="T46" fmla="*/ 43 w 468"/>
                  <a:gd name="T47" fmla="*/ 8 h 244"/>
                  <a:gd name="T48" fmla="*/ 412 w 468"/>
                  <a:gd name="T49" fmla="*/ 8 h 244"/>
                  <a:gd name="T50" fmla="*/ 392 w 468"/>
                  <a:gd name="T51" fmla="*/ 0 h 244"/>
                  <a:gd name="T52" fmla="*/ 412 w 468"/>
                  <a:gd name="T53" fmla="*/ 8 h 244"/>
                  <a:gd name="T54" fmla="*/ 352 w 468"/>
                  <a:gd name="T55" fmla="*/ 8 h 244"/>
                  <a:gd name="T56" fmla="*/ 372 w 468"/>
                  <a:gd name="T57" fmla="*/ 0 h 244"/>
                  <a:gd name="T58" fmla="*/ 332 w 468"/>
                  <a:gd name="T59" fmla="*/ 8 h 244"/>
                  <a:gd name="T60" fmla="*/ 312 w 468"/>
                  <a:gd name="T61" fmla="*/ 0 h 244"/>
                  <a:gd name="T62" fmla="*/ 332 w 468"/>
                  <a:gd name="T63" fmla="*/ 8 h 244"/>
                  <a:gd name="T64" fmla="*/ 272 w 468"/>
                  <a:gd name="T65" fmla="*/ 8 h 244"/>
                  <a:gd name="T66" fmla="*/ 292 w 468"/>
                  <a:gd name="T67" fmla="*/ 0 h 244"/>
                  <a:gd name="T68" fmla="*/ 252 w 468"/>
                  <a:gd name="T69" fmla="*/ 8 h 244"/>
                  <a:gd name="T70" fmla="*/ 228 w 468"/>
                  <a:gd name="T71" fmla="*/ 0 h 244"/>
                  <a:gd name="T72" fmla="*/ 252 w 468"/>
                  <a:gd name="T73" fmla="*/ 8 h 244"/>
                  <a:gd name="T74" fmla="*/ 188 w 468"/>
                  <a:gd name="T75" fmla="*/ 8 h 244"/>
                  <a:gd name="T76" fmla="*/ 208 w 468"/>
                  <a:gd name="T77" fmla="*/ 0 h 244"/>
                  <a:gd name="T78" fmla="*/ 168 w 468"/>
                  <a:gd name="T79" fmla="*/ 8 h 244"/>
                  <a:gd name="T80" fmla="*/ 148 w 468"/>
                  <a:gd name="T81" fmla="*/ 0 h 244"/>
                  <a:gd name="T82" fmla="*/ 168 w 468"/>
                  <a:gd name="T83" fmla="*/ 8 h 244"/>
                  <a:gd name="T84" fmla="*/ 108 w 468"/>
                  <a:gd name="T85" fmla="*/ 8 h 244"/>
                  <a:gd name="T86" fmla="*/ 128 w 468"/>
                  <a:gd name="T87" fmla="*/ 0 h 244"/>
                  <a:gd name="T88" fmla="*/ 88 w 468"/>
                  <a:gd name="T89" fmla="*/ 8 h 244"/>
                  <a:gd name="T90" fmla="*/ 68 w 468"/>
                  <a:gd name="T91" fmla="*/ 0 h 244"/>
                  <a:gd name="T92" fmla="*/ 88 w 468"/>
                  <a:gd name="T93" fmla="*/ 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8" h="244">
                    <a:moveTo>
                      <a:pt x="8" y="244"/>
                    </a:moveTo>
                    <a:cubicBezTo>
                      <a:pt x="0" y="244"/>
                      <a:pt x="0" y="244"/>
                      <a:pt x="0" y="244"/>
                    </a:cubicBezTo>
                    <a:cubicBezTo>
                      <a:pt x="0" y="224"/>
                      <a:pt x="0" y="224"/>
                      <a:pt x="0" y="224"/>
                    </a:cubicBezTo>
                    <a:cubicBezTo>
                      <a:pt x="8" y="224"/>
                      <a:pt x="8" y="224"/>
                      <a:pt x="8" y="224"/>
                    </a:cubicBezTo>
                    <a:lnTo>
                      <a:pt x="8" y="244"/>
                    </a:lnTo>
                    <a:close/>
                    <a:moveTo>
                      <a:pt x="8" y="204"/>
                    </a:moveTo>
                    <a:cubicBezTo>
                      <a:pt x="0" y="204"/>
                      <a:pt x="0" y="204"/>
                      <a:pt x="0" y="204"/>
                    </a:cubicBezTo>
                    <a:cubicBezTo>
                      <a:pt x="0" y="180"/>
                      <a:pt x="0" y="180"/>
                      <a:pt x="0" y="180"/>
                    </a:cubicBezTo>
                    <a:cubicBezTo>
                      <a:pt x="8" y="180"/>
                      <a:pt x="8" y="180"/>
                      <a:pt x="8" y="180"/>
                    </a:cubicBezTo>
                    <a:lnTo>
                      <a:pt x="8" y="204"/>
                    </a:lnTo>
                    <a:close/>
                    <a:moveTo>
                      <a:pt x="8" y="160"/>
                    </a:moveTo>
                    <a:cubicBezTo>
                      <a:pt x="0" y="160"/>
                      <a:pt x="0" y="160"/>
                      <a:pt x="0" y="160"/>
                    </a:cubicBezTo>
                    <a:cubicBezTo>
                      <a:pt x="0" y="140"/>
                      <a:pt x="0" y="140"/>
                      <a:pt x="0" y="140"/>
                    </a:cubicBezTo>
                    <a:cubicBezTo>
                      <a:pt x="8" y="140"/>
                      <a:pt x="8" y="140"/>
                      <a:pt x="8" y="140"/>
                    </a:cubicBezTo>
                    <a:lnTo>
                      <a:pt x="8" y="160"/>
                    </a:lnTo>
                    <a:close/>
                    <a:moveTo>
                      <a:pt x="8" y="120"/>
                    </a:moveTo>
                    <a:cubicBezTo>
                      <a:pt x="0" y="120"/>
                      <a:pt x="0" y="120"/>
                      <a:pt x="0" y="120"/>
                    </a:cubicBezTo>
                    <a:cubicBezTo>
                      <a:pt x="0" y="100"/>
                      <a:pt x="0" y="100"/>
                      <a:pt x="0" y="100"/>
                    </a:cubicBezTo>
                    <a:cubicBezTo>
                      <a:pt x="8" y="100"/>
                      <a:pt x="8" y="100"/>
                      <a:pt x="8" y="100"/>
                    </a:cubicBezTo>
                    <a:lnTo>
                      <a:pt x="8" y="120"/>
                    </a:lnTo>
                    <a:close/>
                    <a:moveTo>
                      <a:pt x="8" y="80"/>
                    </a:moveTo>
                    <a:cubicBezTo>
                      <a:pt x="0" y="80"/>
                      <a:pt x="0" y="80"/>
                      <a:pt x="0" y="80"/>
                    </a:cubicBezTo>
                    <a:cubicBezTo>
                      <a:pt x="0" y="60"/>
                      <a:pt x="0" y="60"/>
                      <a:pt x="0" y="60"/>
                    </a:cubicBezTo>
                    <a:cubicBezTo>
                      <a:pt x="8" y="60"/>
                      <a:pt x="8" y="60"/>
                      <a:pt x="8" y="60"/>
                    </a:cubicBezTo>
                    <a:lnTo>
                      <a:pt x="8" y="80"/>
                    </a:lnTo>
                    <a:close/>
                    <a:moveTo>
                      <a:pt x="468" y="52"/>
                    </a:moveTo>
                    <a:cubicBezTo>
                      <a:pt x="460" y="52"/>
                      <a:pt x="460" y="52"/>
                      <a:pt x="460" y="52"/>
                    </a:cubicBezTo>
                    <a:cubicBezTo>
                      <a:pt x="460" y="44"/>
                      <a:pt x="460" y="44"/>
                      <a:pt x="460" y="44"/>
                    </a:cubicBezTo>
                    <a:cubicBezTo>
                      <a:pt x="460" y="40"/>
                      <a:pt x="459" y="37"/>
                      <a:pt x="458" y="33"/>
                    </a:cubicBezTo>
                    <a:cubicBezTo>
                      <a:pt x="466" y="31"/>
                      <a:pt x="466" y="31"/>
                      <a:pt x="466" y="31"/>
                    </a:cubicBezTo>
                    <a:cubicBezTo>
                      <a:pt x="467" y="35"/>
                      <a:pt x="468" y="40"/>
                      <a:pt x="468" y="44"/>
                    </a:cubicBezTo>
                    <a:lnTo>
                      <a:pt x="468" y="52"/>
                    </a:lnTo>
                    <a:close/>
                    <a:moveTo>
                      <a:pt x="8" y="40"/>
                    </a:moveTo>
                    <a:cubicBezTo>
                      <a:pt x="0" y="39"/>
                      <a:pt x="0" y="39"/>
                      <a:pt x="0" y="39"/>
                    </a:cubicBezTo>
                    <a:cubicBezTo>
                      <a:pt x="2" y="32"/>
                      <a:pt x="4" y="25"/>
                      <a:pt x="9" y="19"/>
                    </a:cubicBezTo>
                    <a:cubicBezTo>
                      <a:pt x="15" y="23"/>
                      <a:pt x="15" y="23"/>
                      <a:pt x="15" y="23"/>
                    </a:cubicBezTo>
                    <a:cubicBezTo>
                      <a:pt x="12" y="28"/>
                      <a:pt x="9" y="34"/>
                      <a:pt x="8" y="40"/>
                    </a:cubicBezTo>
                    <a:close/>
                    <a:moveTo>
                      <a:pt x="448" y="18"/>
                    </a:moveTo>
                    <a:cubicBezTo>
                      <a:pt x="443" y="14"/>
                      <a:pt x="438" y="11"/>
                      <a:pt x="432" y="9"/>
                    </a:cubicBezTo>
                    <a:cubicBezTo>
                      <a:pt x="434" y="2"/>
                      <a:pt x="434" y="2"/>
                      <a:pt x="434" y="2"/>
                    </a:cubicBezTo>
                    <a:cubicBezTo>
                      <a:pt x="441" y="4"/>
                      <a:pt x="448" y="7"/>
                      <a:pt x="453" y="12"/>
                    </a:cubicBezTo>
                    <a:lnTo>
                      <a:pt x="448" y="18"/>
                    </a:lnTo>
                    <a:close/>
                    <a:moveTo>
                      <a:pt x="29" y="11"/>
                    </a:moveTo>
                    <a:cubicBezTo>
                      <a:pt x="25" y="4"/>
                      <a:pt x="25" y="4"/>
                      <a:pt x="25" y="4"/>
                    </a:cubicBezTo>
                    <a:cubicBezTo>
                      <a:pt x="31" y="1"/>
                      <a:pt x="37" y="0"/>
                      <a:pt x="43" y="0"/>
                    </a:cubicBezTo>
                    <a:cubicBezTo>
                      <a:pt x="48" y="0"/>
                      <a:pt x="48" y="0"/>
                      <a:pt x="48" y="0"/>
                    </a:cubicBezTo>
                    <a:cubicBezTo>
                      <a:pt x="48" y="8"/>
                      <a:pt x="48" y="8"/>
                      <a:pt x="48" y="8"/>
                    </a:cubicBezTo>
                    <a:cubicBezTo>
                      <a:pt x="43" y="8"/>
                      <a:pt x="43" y="8"/>
                      <a:pt x="43" y="8"/>
                    </a:cubicBezTo>
                    <a:cubicBezTo>
                      <a:pt x="38" y="8"/>
                      <a:pt x="33" y="9"/>
                      <a:pt x="29" y="11"/>
                    </a:cubicBezTo>
                    <a:close/>
                    <a:moveTo>
                      <a:pt x="412" y="8"/>
                    </a:moveTo>
                    <a:cubicBezTo>
                      <a:pt x="392" y="8"/>
                      <a:pt x="392" y="8"/>
                      <a:pt x="392" y="8"/>
                    </a:cubicBezTo>
                    <a:cubicBezTo>
                      <a:pt x="392" y="0"/>
                      <a:pt x="392" y="0"/>
                      <a:pt x="392" y="0"/>
                    </a:cubicBezTo>
                    <a:cubicBezTo>
                      <a:pt x="412" y="0"/>
                      <a:pt x="412" y="0"/>
                      <a:pt x="412" y="0"/>
                    </a:cubicBezTo>
                    <a:lnTo>
                      <a:pt x="412" y="8"/>
                    </a:lnTo>
                    <a:close/>
                    <a:moveTo>
                      <a:pt x="372" y="8"/>
                    </a:moveTo>
                    <a:cubicBezTo>
                      <a:pt x="352" y="8"/>
                      <a:pt x="352" y="8"/>
                      <a:pt x="352" y="8"/>
                    </a:cubicBezTo>
                    <a:cubicBezTo>
                      <a:pt x="352" y="0"/>
                      <a:pt x="352" y="0"/>
                      <a:pt x="352" y="0"/>
                    </a:cubicBezTo>
                    <a:cubicBezTo>
                      <a:pt x="372" y="0"/>
                      <a:pt x="372" y="0"/>
                      <a:pt x="372" y="0"/>
                    </a:cubicBezTo>
                    <a:lnTo>
                      <a:pt x="372" y="8"/>
                    </a:lnTo>
                    <a:close/>
                    <a:moveTo>
                      <a:pt x="332" y="8"/>
                    </a:moveTo>
                    <a:cubicBezTo>
                      <a:pt x="312" y="8"/>
                      <a:pt x="312" y="8"/>
                      <a:pt x="312" y="8"/>
                    </a:cubicBezTo>
                    <a:cubicBezTo>
                      <a:pt x="312" y="0"/>
                      <a:pt x="312" y="0"/>
                      <a:pt x="312" y="0"/>
                    </a:cubicBezTo>
                    <a:cubicBezTo>
                      <a:pt x="332" y="0"/>
                      <a:pt x="332" y="0"/>
                      <a:pt x="332" y="0"/>
                    </a:cubicBezTo>
                    <a:lnTo>
                      <a:pt x="332" y="8"/>
                    </a:lnTo>
                    <a:close/>
                    <a:moveTo>
                      <a:pt x="292" y="8"/>
                    </a:moveTo>
                    <a:cubicBezTo>
                      <a:pt x="272" y="8"/>
                      <a:pt x="272" y="8"/>
                      <a:pt x="272" y="8"/>
                    </a:cubicBezTo>
                    <a:cubicBezTo>
                      <a:pt x="272" y="0"/>
                      <a:pt x="272" y="0"/>
                      <a:pt x="272" y="0"/>
                    </a:cubicBezTo>
                    <a:cubicBezTo>
                      <a:pt x="292" y="0"/>
                      <a:pt x="292" y="0"/>
                      <a:pt x="292" y="0"/>
                    </a:cubicBezTo>
                    <a:lnTo>
                      <a:pt x="292" y="8"/>
                    </a:lnTo>
                    <a:close/>
                    <a:moveTo>
                      <a:pt x="252" y="8"/>
                    </a:moveTo>
                    <a:cubicBezTo>
                      <a:pt x="228" y="8"/>
                      <a:pt x="228" y="8"/>
                      <a:pt x="228" y="8"/>
                    </a:cubicBezTo>
                    <a:cubicBezTo>
                      <a:pt x="228" y="0"/>
                      <a:pt x="228" y="0"/>
                      <a:pt x="228" y="0"/>
                    </a:cubicBezTo>
                    <a:cubicBezTo>
                      <a:pt x="252" y="0"/>
                      <a:pt x="252" y="0"/>
                      <a:pt x="252" y="0"/>
                    </a:cubicBezTo>
                    <a:lnTo>
                      <a:pt x="252" y="8"/>
                    </a:lnTo>
                    <a:close/>
                    <a:moveTo>
                      <a:pt x="208" y="8"/>
                    </a:moveTo>
                    <a:cubicBezTo>
                      <a:pt x="188" y="8"/>
                      <a:pt x="188" y="8"/>
                      <a:pt x="188" y="8"/>
                    </a:cubicBezTo>
                    <a:cubicBezTo>
                      <a:pt x="188" y="0"/>
                      <a:pt x="188" y="0"/>
                      <a:pt x="188" y="0"/>
                    </a:cubicBezTo>
                    <a:cubicBezTo>
                      <a:pt x="208" y="0"/>
                      <a:pt x="208" y="0"/>
                      <a:pt x="208" y="0"/>
                    </a:cubicBezTo>
                    <a:lnTo>
                      <a:pt x="208" y="8"/>
                    </a:lnTo>
                    <a:close/>
                    <a:moveTo>
                      <a:pt x="168" y="8"/>
                    </a:moveTo>
                    <a:cubicBezTo>
                      <a:pt x="148" y="8"/>
                      <a:pt x="148" y="8"/>
                      <a:pt x="148" y="8"/>
                    </a:cubicBezTo>
                    <a:cubicBezTo>
                      <a:pt x="148" y="0"/>
                      <a:pt x="148" y="0"/>
                      <a:pt x="148" y="0"/>
                    </a:cubicBezTo>
                    <a:cubicBezTo>
                      <a:pt x="168" y="0"/>
                      <a:pt x="168" y="0"/>
                      <a:pt x="168" y="0"/>
                    </a:cubicBezTo>
                    <a:lnTo>
                      <a:pt x="168" y="8"/>
                    </a:lnTo>
                    <a:close/>
                    <a:moveTo>
                      <a:pt x="128" y="8"/>
                    </a:moveTo>
                    <a:cubicBezTo>
                      <a:pt x="108" y="8"/>
                      <a:pt x="108" y="8"/>
                      <a:pt x="108" y="8"/>
                    </a:cubicBezTo>
                    <a:cubicBezTo>
                      <a:pt x="108" y="0"/>
                      <a:pt x="108" y="0"/>
                      <a:pt x="108" y="0"/>
                    </a:cubicBezTo>
                    <a:cubicBezTo>
                      <a:pt x="128" y="0"/>
                      <a:pt x="128" y="0"/>
                      <a:pt x="128" y="0"/>
                    </a:cubicBezTo>
                    <a:lnTo>
                      <a:pt x="128" y="8"/>
                    </a:lnTo>
                    <a:close/>
                    <a:moveTo>
                      <a:pt x="88" y="8"/>
                    </a:moveTo>
                    <a:cubicBezTo>
                      <a:pt x="68" y="8"/>
                      <a:pt x="68" y="8"/>
                      <a:pt x="68" y="8"/>
                    </a:cubicBezTo>
                    <a:cubicBezTo>
                      <a:pt x="68" y="0"/>
                      <a:pt x="68" y="0"/>
                      <a:pt x="68" y="0"/>
                    </a:cubicBezTo>
                    <a:cubicBezTo>
                      <a:pt x="88" y="0"/>
                      <a:pt x="88" y="0"/>
                      <a:pt x="88" y="0"/>
                    </a:cubicBezTo>
                    <a:lnTo>
                      <a:pt x="88" y="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8" name="Rectangle 20">
                <a:extLst>
                  <a:ext uri="{FF2B5EF4-FFF2-40B4-BE49-F238E27FC236}">
                    <a16:creationId xmlns:a16="http://schemas.microsoft.com/office/drawing/2014/main" id="{3AF0B22C-DF04-4C1E-AB17-BA7CAC157170}"/>
                  </a:ext>
                </a:extLst>
              </p:cNvPr>
              <p:cNvSpPr>
                <a:spLocks noChangeArrowheads="1"/>
              </p:cNvSpPr>
              <p:nvPr/>
            </p:nvSpPr>
            <p:spPr bwMode="auto">
              <a:xfrm>
                <a:off x="7639050" y="3217863"/>
                <a:ext cx="30163" cy="30163"/>
              </a:xfrm>
              <a:prstGeom prst="rect">
                <a:avLst/>
              </a:prstGeom>
              <a:solidFill>
                <a:srgbClr val="D1D1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sp>
            <p:nvSpPr>
              <p:cNvPr id="19" name="Freeform 22">
                <a:extLst>
                  <a:ext uri="{FF2B5EF4-FFF2-40B4-BE49-F238E27FC236}">
                    <a16:creationId xmlns:a16="http://schemas.microsoft.com/office/drawing/2014/main" id="{71550BCB-AAFD-415D-B6D9-065DCB131857}"/>
                  </a:ext>
                </a:extLst>
              </p:cNvPr>
              <p:cNvSpPr>
                <a:spLocks noEditPoints="1"/>
              </p:cNvSpPr>
              <p:nvPr/>
            </p:nvSpPr>
            <p:spPr bwMode="auto">
              <a:xfrm flipV="1">
                <a:off x="7264400" y="5122864"/>
                <a:ext cx="1408124" cy="604426"/>
              </a:xfrm>
              <a:custGeom>
                <a:avLst/>
                <a:gdLst>
                  <a:gd name="T0" fmla="*/ 125 w 240"/>
                  <a:gd name="T1" fmla="*/ 112 h 112"/>
                  <a:gd name="T2" fmla="*/ 124 w 240"/>
                  <a:gd name="T3" fmla="*/ 112 h 112"/>
                  <a:gd name="T4" fmla="*/ 124 w 240"/>
                  <a:gd name="T5" fmla="*/ 104 h 112"/>
                  <a:gd name="T6" fmla="*/ 125 w 240"/>
                  <a:gd name="T7" fmla="*/ 104 h 112"/>
                  <a:gd name="T8" fmla="*/ 142 w 240"/>
                  <a:gd name="T9" fmla="*/ 100 h 112"/>
                  <a:gd name="T10" fmla="*/ 146 w 240"/>
                  <a:gd name="T11" fmla="*/ 107 h 112"/>
                  <a:gd name="T12" fmla="*/ 125 w 240"/>
                  <a:gd name="T13" fmla="*/ 112 h 112"/>
                  <a:gd name="T14" fmla="*/ 104 w 240"/>
                  <a:gd name="T15" fmla="*/ 112 h 112"/>
                  <a:gd name="T16" fmla="*/ 84 w 240"/>
                  <a:gd name="T17" fmla="*/ 112 h 112"/>
                  <a:gd name="T18" fmla="*/ 84 w 240"/>
                  <a:gd name="T19" fmla="*/ 104 h 112"/>
                  <a:gd name="T20" fmla="*/ 104 w 240"/>
                  <a:gd name="T21" fmla="*/ 104 h 112"/>
                  <a:gd name="T22" fmla="*/ 104 w 240"/>
                  <a:gd name="T23" fmla="*/ 112 h 112"/>
                  <a:gd name="T24" fmla="*/ 64 w 240"/>
                  <a:gd name="T25" fmla="*/ 112 h 112"/>
                  <a:gd name="T26" fmla="*/ 40 w 240"/>
                  <a:gd name="T27" fmla="*/ 112 h 112"/>
                  <a:gd name="T28" fmla="*/ 40 w 240"/>
                  <a:gd name="T29" fmla="*/ 104 h 112"/>
                  <a:gd name="T30" fmla="*/ 64 w 240"/>
                  <a:gd name="T31" fmla="*/ 104 h 112"/>
                  <a:gd name="T32" fmla="*/ 64 w 240"/>
                  <a:gd name="T33" fmla="*/ 112 h 112"/>
                  <a:gd name="T34" fmla="*/ 20 w 240"/>
                  <a:gd name="T35" fmla="*/ 112 h 112"/>
                  <a:gd name="T36" fmla="*/ 0 w 240"/>
                  <a:gd name="T37" fmla="*/ 112 h 112"/>
                  <a:gd name="T38" fmla="*/ 0 w 240"/>
                  <a:gd name="T39" fmla="*/ 104 h 112"/>
                  <a:gd name="T40" fmla="*/ 20 w 240"/>
                  <a:gd name="T41" fmla="*/ 104 h 112"/>
                  <a:gd name="T42" fmla="*/ 20 w 240"/>
                  <a:gd name="T43" fmla="*/ 112 h 112"/>
                  <a:gd name="T44" fmla="*/ 162 w 240"/>
                  <a:gd name="T45" fmla="*/ 91 h 112"/>
                  <a:gd name="T46" fmla="*/ 155 w 240"/>
                  <a:gd name="T47" fmla="*/ 87 h 112"/>
                  <a:gd name="T48" fmla="*/ 160 w 240"/>
                  <a:gd name="T49" fmla="*/ 69 h 112"/>
                  <a:gd name="T50" fmla="*/ 168 w 240"/>
                  <a:gd name="T51" fmla="*/ 69 h 112"/>
                  <a:gd name="T52" fmla="*/ 162 w 240"/>
                  <a:gd name="T53" fmla="*/ 91 h 112"/>
                  <a:gd name="T54" fmla="*/ 168 w 240"/>
                  <a:gd name="T55" fmla="*/ 48 h 112"/>
                  <a:gd name="T56" fmla="*/ 160 w 240"/>
                  <a:gd name="T57" fmla="*/ 48 h 112"/>
                  <a:gd name="T58" fmla="*/ 160 w 240"/>
                  <a:gd name="T59" fmla="*/ 44 h 112"/>
                  <a:gd name="T60" fmla="*/ 164 w 240"/>
                  <a:gd name="T61" fmla="*/ 27 h 112"/>
                  <a:gd name="T62" fmla="*/ 171 w 240"/>
                  <a:gd name="T63" fmla="*/ 30 h 112"/>
                  <a:gd name="T64" fmla="*/ 168 w 240"/>
                  <a:gd name="T65" fmla="*/ 44 h 112"/>
                  <a:gd name="T66" fmla="*/ 168 w 240"/>
                  <a:gd name="T67" fmla="*/ 48 h 112"/>
                  <a:gd name="T68" fmla="*/ 182 w 240"/>
                  <a:gd name="T69" fmla="*/ 16 h 112"/>
                  <a:gd name="T70" fmla="*/ 178 w 240"/>
                  <a:gd name="T71" fmla="*/ 9 h 112"/>
                  <a:gd name="T72" fmla="*/ 198 w 240"/>
                  <a:gd name="T73" fmla="*/ 1 h 112"/>
                  <a:gd name="T74" fmla="*/ 199 w 240"/>
                  <a:gd name="T75" fmla="*/ 8 h 112"/>
                  <a:gd name="T76" fmla="*/ 182 w 240"/>
                  <a:gd name="T77" fmla="*/ 16 h 112"/>
                  <a:gd name="T78" fmla="*/ 240 w 240"/>
                  <a:gd name="T79" fmla="*/ 8 h 112"/>
                  <a:gd name="T80" fmla="*/ 220 w 240"/>
                  <a:gd name="T81" fmla="*/ 8 h 112"/>
                  <a:gd name="T82" fmla="*/ 220 w 240"/>
                  <a:gd name="T83" fmla="*/ 0 h 112"/>
                  <a:gd name="T84" fmla="*/ 240 w 240"/>
                  <a:gd name="T85" fmla="*/ 0 h 112"/>
                  <a:gd name="T86" fmla="*/ 240 w 240"/>
                  <a:gd name="T8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0" h="112">
                    <a:moveTo>
                      <a:pt x="125" y="112"/>
                    </a:moveTo>
                    <a:cubicBezTo>
                      <a:pt x="124" y="112"/>
                      <a:pt x="124" y="112"/>
                      <a:pt x="124" y="112"/>
                    </a:cubicBezTo>
                    <a:cubicBezTo>
                      <a:pt x="124" y="104"/>
                      <a:pt x="124" y="104"/>
                      <a:pt x="124" y="104"/>
                    </a:cubicBezTo>
                    <a:cubicBezTo>
                      <a:pt x="125" y="104"/>
                      <a:pt x="125" y="104"/>
                      <a:pt x="125" y="104"/>
                    </a:cubicBezTo>
                    <a:cubicBezTo>
                      <a:pt x="131" y="104"/>
                      <a:pt x="137" y="103"/>
                      <a:pt x="142" y="100"/>
                    </a:cubicBezTo>
                    <a:cubicBezTo>
                      <a:pt x="146" y="107"/>
                      <a:pt x="146" y="107"/>
                      <a:pt x="146" y="107"/>
                    </a:cubicBezTo>
                    <a:cubicBezTo>
                      <a:pt x="140" y="110"/>
                      <a:pt x="133" y="112"/>
                      <a:pt x="125" y="112"/>
                    </a:cubicBezTo>
                    <a:close/>
                    <a:moveTo>
                      <a:pt x="104" y="112"/>
                    </a:moveTo>
                    <a:cubicBezTo>
                      <a:pt x="84" y="112"/>
                      <a:pt x="84" y="112"/>
                      <a:pt x="84" y="112"/>
                    </a:cubicBezTo>
                    <a:cubicBezTo>
                      <a:pt x="84" y="104"/>
                      <a:pt x="84" y="104"/>
                      <a:pt x="84" y="104"/>
                    </a:cubicBezTo>
                    <a:cubicBezTo>
                      <a:pt x="104" y="104"/>
                      <a:pt x="104" y="104"/>
                      <a:pt x="104" y="104"/>
                    </a:cubicBezTo>
                    <a:lnTo>
                      <a:pt x="104" y="112"/>
                    </a:lnTo>
                    <a:close/>
                    <a:moveTo>
                      <a:pt x="64" y="112"/>
                    </a:moveTo>
                    <a:cubicBezTo>
                      <a:pt x="40" y="112"/>
                      <a:pt x="40" y="112"/>
                      <a:pt x="40" y="112"/>
                    </a:cubicBezTo>
                    <a:cubicBezTo>
                      <a:pt x="40" y="104"/>
                      <a:pt x="40" y="104"/>
                      <a:pt x="40" y="104"/>
                    </a:cubicBezTo>
                    <a:cubicBezTo>
                      <a:pt x="64" y="104"/>
                      <a:pt x="64" y="104"/>
                      <a:pt x="64" y="104"/>
                    </a:cubicBezTo>
                    <a:lnTo>
                      <a:pt x="64" y="112"/>
                    </a:lnTo>
                    <a:close/>
                    <a:moveTo>
                      <a:pt x="20" y="112"/>
                    </a:moveTo>
                    <a:cubicBezTo>
                      <a:pt x="0" y="112"/>
                      <a:pt x="0" y="112"/>
                      <a:pt x="0" y="112"/>
                    </a:cubicBezTo>
                    <a:cubicBezTo>
                      <a:pt x="0" y="104"/>
                      <a:pt x="0" y="104"/>
                      <a:pt x="0" y="104"/>
                    </a:cubicBezTo>
                    <a:cubicBezTo>
                      <a:pt x="20" y="104"/>
                      <a:pt x="20" y="104"/>
                      <a:pt x="20" y="104"/>
                    </a:cubicBezTo>
                    <a:lnTo>
                      <a:pt x="20" y="112"/>
                    </a:lnTo>
                    <a:close/>
                    <a:moveTo>
                      <a:pt x="162" y="91"/>
                    </a:moveTo>
                    <a:cubicBezTo>
                      <a:pt x="155" y="87"/>
                      <a:pt x="155" y="87"/>
                      <a:pt x="155" y="87"/>
                    </a:cubicBezTo>
                    <a:cubicBezTo>
                      <a:pt x="158" y="81"/>
                      <a:pt x="160" y="75"/>
                      <a:pt x="160" y="69"/>
                    </a:cubicBezTo>
                    <a:cubicBezTo>
                      <a:pt x="168" y="69"/>
                      <a:pt x="168" y="69"/>
                      <a:pt x="168" y="69"/>
                    </a:cubicBezTo>
                    <a:cubicBezTo>
                      <a:pt x="168" y="77"/>
                      <a:pt x="166" y="84"/>
                      <a:pt x="162" y="91"/>
                    </a:cubicBezTo>
                    <a:close/>
                    <a:moveTo>
                      <a:pt x="168" y="48"/>
                    </a:moveTo>
                    <a:cubicBezTo>
                      <a:pt x="160" y="48"/>
                      <a:pt x="160" y="48"/>
                      <a:pt x="160" y="48"/>
                    </a:cubicBezTo>
                    <a:cubicBezTo>
                      <a:pt x="160" y="44"/>
                      <a:pt x="160" y="44"/>
                      <a:pt x="160" y="44"/>
                    </a:cubicBezTo>
                    <a:cubicBezTo>
                      <a:pt x="160" y="38"/>
                      <a:pt x="161" y="32"/>
                      <a:pt x="164" y="27"/>
                    </a:cubicBezTo>
                    <a:cubicBezTo>
                      <a:pt x="171" y="30"/>
                      <a:pt x="171" y="30"/>
                      <a:pt x="171" y="30"/>
                    </a:cubicBezTo>
                    <a:cubicBezTo>
                      <a:pt x="169" y="34"/>
                      <a:pt x="168" y="39"/>
                      <a:pt x="168" y="44"/>
                    </a:cubicBezTo>
                    <a:lnTo>
                      <a:pt x="168" y="48"/>
                    </a:lnTo>
                    <a:close/>
                    <a:moveTo>
                      <a:pt x="182" y="16"/>
                    </a:moveTo>
                    <a:cubicBezTo>
                      <a:pt x="178" y="9"/>
                      <a:pt x="178" y="9"/>
                      <a:pt x="178" y="9"/>
                    </a:cubicBezTo>
                    <a:cubicBezTo>
                      <a:pt x="184" y="5"/>
                      <a:pt x="191" y="2"/>
                      <a:pt x="198" y="1"/>
                    </a:cubicBezTo>
                    <a:cubicBezTo>
                      <a:pt x="199" y="8"/>
                      <a:pt x="199" y="8"/>
                      <a:pt x="199" y="8"/>
                    </a:cubicBezTo>
                    <a:cubicBezTo>
                      <a:pt x="193" y="9"/>
                      <a:pt x="187" y="12"/>
                      <a:pt x="182" y="16"/>
                    </a:cubicBezTo>
                    <a:close/>
                    <a:moveTo>
                      <a:pt x="240" y="8"/>
                    </a:moveTo>
                    <a:cubicBezTo>
                      <a:pt x="220" y="8"/>
                      <a:pt x="220" y="8"/>
                      <a:pt x="220" y="8"/>
                    </a:cubicBezTo>
                    <a:cubicBezTo>
                      <a:pt x="220" y="0"/>
                      <a:pt x="220" y="0"/>
                      <a:pt x="220" y="0"/>
                    </a:cubicBezTo>
                    <a:cubicBezTo>
                      <a:pt x="240" y="0"/>
                      <a:pt x="240" y="0"/>
                      <a:pt x="240" y="0"/>
                    </a:cubicBezTo>
                    <a:lnTo>
                      <a:pt x="240" y="8"/>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62542" tIns="81270" rIns="162542" bIns="81270" numCol="1" anchor="t" anchorCtr="0" compatLnSpc="1"/>
              <a:lstStyle/>
              <a:p>
                <a:endParaRPr lang="zh-CN" altLang="en-US" sz="4000" dirty="0">
                  <a:solidFill>
                    <a:schemeClr val="bg2">
                      <a:lumMod val="10000"/>
                    </a:schemeClr>
                  </a:solidFill>
                  <a:latin typeface="微软雅黑" pitchFamily="34" charset="-122"/>
                  <a:ea typeface="微软雅黑" pitchFamily="34" charset="-122"/>
                </a:endParaRPr>
              </a:p>
            </p:txBody>
          </p:sp>
        </p:grpSp>
        <p:sp>
          <p:nvSpPr>
            <p:cNvPr id="20" name="Rectangle 9">
              <a:extLst>
                <a:ext uri="{FF2B5EF4-FFF2-40B4-BE49-F238E27FC236}">
                  <a16:creationId xmlns:a16="http://schemas.microsoft.com/office/drawing/2014/main" id="{C3B25B61-04AD-47B5-AFD9-E744E9885057}"/>
                </a:ext>
              </a:extLst>
            </p:cNvPr>
            <p:cNvSpPr/>
            <p:nvPr/>
          </p:nvSpPr>
          <p:spPr>
            <a:xfrm>
              <a:off x="6885655" y="5034122"/>
              <a:ext cx="1819161" cy="2843945"/>
            </a:xfrm>
            <a:prstGeom prst="rect">
              <a:avLst/>
            </a:prstGeom>
          </p:spPr>
          <p:txBody>
            <a:bodyPr wrap="square">
              <a:spAutoFit/>
            </a:bodyPr>
            <a:lstStyle/>
            <a:p>
              <a:pPr>
                <a:lnSpc>
                  <a:spcPct val="130000"/>
                </a:lnSpc>
              </a:pPr>
              <a:r>
                <a:rPr lang="zh-CN" altLang="en-US" sz="4000" b="1" dirty="0">
                  <a:solidFill>
                    <a:schemeClr val="bg2">
                      <a:lumMod val="10000"/>
                    </a:schemeClr>
                  </a:solidFill>
                  <a:latin typeface="微软雅黑" pitchFamily="34" charset="-122"/>
                  <a:ea typeface="微软雅黑" pitchFamily="34" charset="-122"/>
                  <a:cs typeface="Open Sans" pitchFamily="34" charset="0"/>
                </a:rPr>
                <a:t>安全加固</a:t>
              </a:r>
              <a:endParaRPr lang="en-US" altLang="zh-CN" sz="4000" b="1" dirty="0">
                <a:solidFill>
                  <a:schemeClr val="bg2">
                    <a:lumMod val="10000"/>
                  </a:schemeClr>
                </a:solidFill>
                <a:latin typeface="微软雅黑" pitchFamily="34" charset="-122"/>
                <a:ea typeface="微软雅黑" pitchFamily="34" charset="-122"/>
                <a:cs typeface="Open Sans" pitchFamily="34" charset="0"/>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产品部署</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漏洞修复</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策略更新</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en-US" altLang="zh-CN" sz="4000" dirty="0">
                  <a:solidFill>
                    <a:schemeClr val="bg2">
                      <a:lumMod val="10000"/>
                    </a:schemeClr>
                  </a:solidFill>
                  <a:latin typeface="微软雅黑" pitchFamily="34" charset="-122"/>
                  <a:ea typeface="微软雅黑" pitchFamily="34" charset="-122"/>
                </a:rPr>
                <a:t>IP</a:t>
              </a:r>
              <a:r>
                <a:rPr lang="zh-CN" altLang="en-US" sz="4000" dirty="0">
                  <a:solidFill>
                    <a:schemeClr val="bg2">
                      <a:lumMod val="10000"/>
                    </a:schemeClr>
                  </a:solidFill>
                  <a:latin typeface="微软雅黑" pitchFamily="34" charset="-122"/>
                  <a:ea typeface="微软雅黑" pitchFamily="34" charset="-122"/>
                </a:rPr>
                <a:t>封禁</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endParaRPr lang="en-US" altLang="zh-CN" sz="4000" dirty="0">
                <a:solidFill>
                  <a:schemeClr val="bg2">
                    <a:lumMod val="10000"/>
                  </a:schemeClr>
                </a:solidFill>
                <a:latin typeface="微软雅黑" pitchFamily="34" charset="-122"/>
                <a:ea typeface="微软雅黑" pitchFamily="34" charset="-122"/>
              </a:endParaRPr>
            </a:p>
          </p:txBody>
        </p:sp>
        <p:sp>
          <p:nvSpPr>
            <p:cNvPr id="21" name="Rectangle 9">
              <a:extLst>
                <a:ext uri="{FF2B5EF4-FFF2-40B4-BE49-F238E27FC236}">
                  <a16:creationId xmlns:a16="http://schemas.microsoft.com/office/drawing/2014/main" id="{4A5D3983-4470-40A8-BF3D-A7C418C71868}"/>
                </a:ext>
              </a:extLst>
            </p:cNvPr>
            <p:cNvSpPr/>
            <p:nvPr/>
          </p:nvSpPr>
          <p:spPr>
            <a:xfrm>
              <a:off x="-321281" y="3085216"/>
              <a:ext cx="2912346" cy="1898791"/>
            </a:xfrm>
            <a:prstGeom prst="rect">
              <a:avLst/>
            </a:prstGeom>
          </p:spPr>
          <p:txBody>
            <a:bodyPr wrap="square">
              <a:spAutoFit/>
            </a:bodyPr>
            <a:lstStyle/>
            <a:p>
              <a:pPr>
                <a:lnSpc>
                  <a:spcPct val="130000"/>
                </a:lnSpc>
              </a:pPr>
              <a:r>
                <a:rPr lang="zh-CN" altLang="en-US" sz="4000" b="1" dirty="0">
                  <a:solidFill>
                    <a:schemeClr val="bg2">
                      <a:lumMod val="10000"/>
                    </a:schemeClr>
                  </a:solidFill>
                  <a:latin typeface="微软雅黑" pitchFamily="34" charset="-122"/>
                  <a:ea typeface="微软雅黑" pitchFamily="34" charset="-122"/>
                  <a:cs typeface="Open Sans" pitchFamily="34" charset="0"/>
                </a:rPr>
                <a:t>资产梳理和收敛</a:t>
              </a:r>
              <a:endParaRPr lang="en-US" sz="4000" b="1" dirty="0">
                <a:solidFill>
                  <a:schemeClr val="bg2">
                    <a:lumMod val="10000"/>
                  </a:schemeClr>
                </a:solidFill>
                <a:latin typeface="微软雅黑" pitchFamily="34" charset="-122"/>
                <a:ea typeface="微软雅黑" pitchFamily="34" charset="-122"/>
                <a:cs typeface="Open Sans" pitchFamily="34" charset="0"/>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资产盘点梳理</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暴露资产收敛</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构建安全基线</a:t>
              </a:r>
            </a:p>
          </p:txBody>
        </p:sp>
        <p:sp>
          <p:nvSpPr>
            <p:cNvPr id="24" name="Rectangle 9">
              <a:extLst>
                <a:ext uri="{FF2B5EF4-FFF2-40B4-BE49-F238E27FC236}">
                  <a16:creationId xmlns:a16="http://schemas.microsoft.com/office/drawing/2014/main" id="{4E5D0D3D-DEDD-4A57-855F-2C20273DC8D4}"/>
                </a:ext>
              </a:extLst>
            </p:cNvPr>
            <p:cNvSpPr/>
            <p:nvPr/>
          </p:nvSpPr>
          <p:spPr>
            <a:xfrm>
              <a:off x="7322054" y="2071557"/>
              <a:ext cx="2059803" cy="2371368"/>
            </a:xfrm>
            <a:prstGeom prst="rect">
              <a:avLst/>
            </a:prstGeom>
          </p:spPr>
          <p:txBody>
            <a:bodyPr wrap="square">
              <a:spAutoFit/>
            </a:bodyPr>
            <a:lstStyle/>
            <a:p>
              <a:pPr>
                <a:lnSpc>
                  <a:spcPct val="130000"/>
                </a:lnSpc>
              </a:pPr>
              <a:r>
                <a:rPr lang="zh-CN" altLang="en-US" sz="4000" b="1" dirty="0">
                  <a:solidFill>
                    <a:schemeClr val="bg2">
                      <a:lumMod val="10000"/>
                    </a:schemeClr>
                  </a:solidFill>
                  <a:latin typeface="微软雅黑" pitchFamily="34" charset="-122"/>
                  <a:ea typeface="微软雅黑" pitchFamily="34" charset="-122"/>
                  <a:cs typeface="Open Sans" pitchFamily="34" charset="0"/>
                </a:rPr>
                <a:t>风险排查</a:t>
              </a:r>
              <a:endParaRPr lang="en-US" sz="4000" b="1" dirty="0">
                <a:solidFill>
                  <a:schemeClr val="bg2">
                    <a:lumMod val="10000"/>
                  </a:schemeClr>
                </a:solidFill>
                <a:latin typeface="微软雅黑" pitchFamily="34" charset="-122"/>
                <a:ea typeface="微软雅黑" pitchFamily="34" charset="-122"/>
                <a:cs typeface="Open Sans" pitchFamily="34" charset="0"/>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漏洞扫描</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历史漏洞复测</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zh-CN" altLang="en-US" sz="4000" dirty="0">
                  <a:solidFill>
                    <a:schemeClr val="bg2">
                      <a:lumMod val="10000"/>
                    </a:schemeClr>
                  </a:solidFill>
                  <a:latin typeface="微软雅黑" pitchFamily="34" charset="-122"/>
                  <a:ea typeface="微软雅黑" pitchFamily="34" charset="-122"/>
                </a:rPr>
                <a:t>渗透测试</a:t>
              </a:r>
              <a:endParaRPr lang="en-US" altLang="zh-CN" sz="4000" dirty="0">
                <a:solidFill>
                  <a:schemeClr val="bg2">
                    <a:lumMod val="10000"/>
                  </a:schemeClr>
                </a:solidFill>
                <a:latin typeface="微软雅黑" pitchFamily="34" charset="-122"/>
                <a:ea typeface="微软雅黑" pitchFamily="34" charset="-122"/>
              </a:endParaRPr>
            </a:p>
            <a:p>
              <a:pPr>
                <a:lnSpc>
                  <a:spcPct val="130000"/>
                </a:lnSpc>
              </a:pPr>
              <a:r>
                <a:rPr lang="en-US" altLang="zh-CN" sz="4000" dirty="0">
                  <a:solidFill>
                    <a:schemeClr val="bg2">
                      <a:lumMod val="10000"/>
                    </a:schemeClr>
                  </a:solidFill>
                  <a:latin typeface="微软雅黑" pitchFamily="34" charset="-122"/>
                  <a:ea typeface="微软雅黑" pitchFamily="34" charset="-122"/>
                </a:rPr>
                <a:t>GitHub</a:t>
              </a:r>
              <a:r>
                <a:rPr lang="zh-CN" altLang="en-US" sz="4000" dirty="0">
                  <a:solidFill>
                    <a:schemeClr val="bg2">
                      <a:lumMod val="10000"/>
                    </a:schemeClr>
                  </a:solidFill>
                  <a:latin typeface="微软雅黑" pitchFamily="34" charset="-122"/>
                  <a:ea typeface="微软雅黑" pitchFamily="34" charset="-122"/>
                </a:rPr>
                <a:t>监测</a:t>
              </a:r>
              <a:endParaRPr lang="en-US" altLang="zh-CN" sz="4000" dirty="0">
                <a:solidFill>
                  <a:schemeClr val="bg2">
                    <a:lumMod val="10000"/>
                  </a:schemeClr>
                </a:solidFill>
                <a:latin typeface="微软雅黑" pitchFamily="34" charset="-122"/>
                <a:ea typeface="微软雅黑" pitchFamily="34" charset="-122"/>
              </a:endParaRPr>
            </a:p>
          </p:txBody>
        </p:sp>
      </p:grpSp>
      <p:sp>
        <p:nvSpPr>
          <p:cNvPr id="25" name="采用腾讯新视觉系统配色方案">
            <a:extLst>
              <a:ext uri="{FF2B5EF4-FFF2-40B4-BE49-F238E27FC236}">
                <a16:creationId xmlns:a16="http://schemas.microsoft.com/office/drawing/2014/main" id="{995EEFF9-D196-4C86-A59E-10FEDB357C39}"/>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护网主要工作内容</a:t>
            </a:r>
          </a:p>
        </p:txBody>
      </p:sp>
    </p:spTree>
    <p:extLst>
      <p:ext uri="{BB962C8B-B14F-4D97-AF65-F5344CB8AC3E}">
        <p14:creationId xmlns:p14="http://schemas.microsoft.com/office/powerpoint/2010/main" val="38155431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采用腾讯新视觉系统配色方案">
            <a:extLst>
              <a:ext uri="{FF2B5EF4-FFF2-40B4-BE49-F238E27FC236}">
                <a16:creationId xmlns:a16="http://schemas.microsoft.com/office/drawing/2014/main" id="{D8D43D75-FB8B-450C-89FB-BC7CF5D98058}"/>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护网防护技术架构</a:t>
            </a:r>
          </a:p>
        </p:txBody>
      </p:sp>
      <p:pic>
        <p:nvPicPr>
          <p:cNvPr id="32" name="图片 31">
            <a:extLst>
              <a:ext uri="{FF2B5EF4-FFF2-40B4-BE49-F238E27FC236}">
                <a16:creationId xmlns:a16="http://schemas.microsoft.com/office/drawing/2014/main" id="{79F21860-3F81-4741-98E3-CEE61CE69A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5195" y="1234161"/>
            <a:ext cx="23138104" cy="12481839"/>
          </a:xfrm>
          <a:prstGeom prst="rect">
            <a:avLst/>
          </a:prstGeom>
        </p:spPr>
      </p:pic>
      <p:pic>
        <p:nvPicPr>
          <p:cNvPr id="4" name="图片 3">
            <a:extLst>
              <a:ext uri="{FF2B5EF4-FFF2-40B4-BE49-F238E27FC236}">
                <a16:creationId xmlns:a16="http://schemas.microsoft.com/office/drawing/2014/main" id="{8EBBB5A2-E0E1-2C44-86E8-78A9CD1F8F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5027" y="1234160"/>
            <a:ext cx="23138104" cy="12481839"/>
          </a:xfrm>
          <a:prstGeom prst="rect">
            <a:avLst/>
          </a:prstGeom>
        </p:spPr>
      </p:pic>
      <p:pic>
        <p:nvPicPr>
          <p:cNvPr id="5" name="图片 4">
            <a:extLst>
              <a:ext uri="{FF2B5EF4-FFF2-40B4-BE49-F238E27FC236}">
                <a16:creationId xmlns:a16="http://schemas.microsoft.com/office/drawing/2014/main" id="{A3F87C83-4E70-2646-9703-5F6A8A60F06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859" y="1234159"/>
            <a:ext cx="23138104" cy="12481839"/>
          </a:xfrm>
          <a:prstGeom prst="rect">
            <a:avLst/>
          </a:prstGeom>
        </p:spPr>
      </p:pic>
    </p:spTree>
    <p:extLst>
      <p:ext uri="{BB962C8B-B14F-4D97-AF65-F5344CB8AC3E}">
        <p14:creationId xmlns:p14="http://schemas.microsoft.com/office/powerpoint/2010/main" val="3085806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04FC38A-A3CF-4A14-8D7C-406FFC87E7F4}"/>
              </a:ext>
            </a:extLst>
          </p:cNvPr>
          <p:cNvGraphicFramePr>
            <a:graphicFrameLocks noGrp="1"/>
          </p:cNvGraphicFramePr>
          <p:nvPr>
            <p:extLst>
              <p:ext uri="{D42A27DB-BD31-4B8C-83A1-F6EECF244321}">
                <p14:modId xmlns:p14="http://schemas.microsoft.com/office/powerpoint/2010/main" val="1873672141"/>
              </p:ext>
            </p:extLst>
          </p:nvPr>
        </p:nvGraphicFramePr>
        <p:xfrm>
          <a:off x="1511845" y="1679818"/>
          <a:ext cx="21472846" cy="11181520"/>
        </p:xfrm>
        <a:graphic>
          <a:graphicData uri="http://schemas.openxmlformats.org/drawingml/2006/table">
            <a:tbl>
              <a:tblPr>
                <a:tableStyleId>{5940675A-B579-460E-94D1-54222C63F5DA}</a:tableStyleId>
              </a:tblPr>
              <a:tblGrid>
                <a:gridCol w="3036364">
                  <a:extLst>
                    <a:ext uri="{9D8B030D-6E8A-4147-A177-3AD203B41FA5}">
                      <a16:colId xmlns:a16="http://schemas.microsoft.com/office/drawing/2014/main" val="3809356897"/>
                    </a:ext>
                  </a:extLst>
                </a:gridCol>
                <a:gridCol w="9982294">
                  <a:extLst>
                    <a:ext uri="{9D8B030D-6E8A-4147-A177-3AD203B41FA5}">
                      <a16:colId xmlns:a16="http://schemas.microsoft.com/office/drawing/2014/main" val="1612312161"/>
                    </a:ext>
                  </a:extLst>
                </a:gridCol>
                <a:gridCol w="2480689">
                  <a:extLst>
                    <a:ext uri="{9D8B030D-6E8A-4147-A177-3AD203B41FA5}">
                      <a16:colId xmlns:a16="http://schemas.microsoft.com/office/drawing/2014/main" val="2683968097"/>
                    </a:ext>
                  </a:extLst>
                </a:gridCol>
                <a:gridCol w="5973499">
                  <a:extLst>
                    <a:ext uri="{9D8B030D-6E8A-4147-A177-3AD203B41FA5}">
                      <a16:colId xmlns:a16="http://schemas.microsoft.com/office/drawing/2014/main" val="3117597447"/>
                    </a:ext>
                  </a:extLst>
                </a:gridCol>
              </a:tblGrid>
              <a:tr h="819542">
                <a:tc>
                  <a:txBody>
                    <a:bodyPr/>
                    <a:lstStyle/>
                    <a:p>
                      <a:pPr algn="l" fontAlgn="ctr"/>
                      <a:r>
                        <a:rPr lang="zh-CN" sz="2800" u="none" strike="noStrike">
                          <a:solidFill>
                            <a:schemeClr val="bg1"/>
                          </a:solidFill>
                          <a:effectLst/>
                        </a:rPr>
                        <a:t>产品大类</a:t>
                      </a:r>
                      <a:endParaRPr lang="zh-CN" sz="2800" b="0" i="0" u="none" strike="noStrike">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solidFill>
                  </a:tcPr>
                </a:tc>
                <a:tc>
                  <a:txBody>
                    <a:bodyPr/>
                    <a:lstStyle/>
                    <a:p>
                      <a:pPr algn="l" fontAlgn="ctr"/>
                      <a:r>
                        <a:rPr lang="zh-CN" sz="2800" u="none" strike="noStrike" dirty="0">
                          <a:solidFill>
                            <a:schemeClr val="bg1"/>
                          </a:solidFill>
                          <a:effectLst/>
                        </a:rPr>
                        <a:t>简介</a:t>
                      </a:r>
                      <a:endParaRPr lang="zh-CN" sz="2800" b="0" i="0" u="none" strike="noStrike" dirty="0">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solidFill>
                  </a:tcPr>
                </a:tc>
                <a:tc>
                  <a:txBody>
                    <a:bodyPr/>
                    <a:lstStyle/>
                    <a:p>
                      <a:pPr algn="l" fontAlgn="ctr"/>
                      <a:r>
                        <a:rPr lang="zh-CN" sz="2800" u="none" strike="noStrike">
                          <a:solidFill>
                            <a:schemeClr val="bg1"/>
                          </a:solidFill>
                          <a:effectLst/>
                        </a:rPr>
                        <a:t>部署模式</a:t>
                      </a:r>
                      <a:endParaRPr lang="zh-CN" sz="2800" b="0" i="0" u="none" strike="noStrike">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solidFill>
                  </a:tcPr>
                </a:tc>
                <a:tc>
                  <a:txBody>
                    <a:bodyPr/>
                    <a:lstStyle/>
                    <a:p>
                      <a:pPr algn="l" fontAlgn="ctr"/>
                      <a:r>
                        <a:rPr lang="zh-CN" altLang="en-US" sz="2800" b="0" i="0" u="none" strike="noStrike" dirty="0">
                          <a:solidFill>
                            <a:schemeClr val="bg1"/>
                          </a:solidFill>
                          <a:effectLst/>
                          <a:latin typeface="微软雅黑" panose="020B0503020204020204" pitchFamily="34" charset="-122"/>
                          <a:ea typeface="微软雅黑" panose="020B0503020204020204" pitchFamily="34" charset="-122"/>
                        </a:rPr>
                        <a:t>需求急迫度</a:t>
                      </a:r>
                      <a:endParaRPr lang="zh-CN" sz="2800" b="0" i="0" u="none" strike="noStrike" dirty="0">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solidFill>
                  </a:tcPr>
                </a:tc>
                <a:extLst>
                  <a:ext uri="{0D108BD9-81ED-4DB2-BD59-A6C34878D82A}">
                    <a16:rowId xmlns:a16="http://schemas.microsoft.com/office/drawing/2014/main" val="3797310456"/>
                  </a:ext>
                </a:extLst>
              </a:tr>
              <a:tr h="1412551">
                <a:tc>
                  <a:txBody>
                    <a:bodyPr/>
                    <a:lstStyle/>
                    <a:p>
                      <a:pPr algn="l" fontAlgn="ctr"/>
                      <a:r>
                        <a:rPr lang="en-US" sz="2800" u="none" strike="noStrike" dirty="0">
                          <a:effectLst/>
                        </a:rPr>
                        <a:t> </a:t>
                      </a:r>
                      <a:r>
                        <a:rPr lang="en-US" sz="2800" u="none" strike="noStrike" dirty="0" err="1">
                          <a:effectLst/>
                        </a:rPr>
                        <a:t>主机安全防护</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dirty="0">
                          <a:effectLst/>
                        </a:rPr>
                        <a:t>主机安全防护，包含资产管理、漏洞发现、主机入侵检测、暴力破解、Webshell检测、病毒木马检测、目录保护等。</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a:effectLst/>
                        </a:rPr>
                        <a:t>支持私有化</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a:effectLst/>
                        </a:rPr>
                        <a:t>护网重点产品。</a:t>
                      </a:r>
                      <a:br>
                        <a:rPr lang="zh-CN" sz="2800" u="none" strike="noStrike">
                          <a:effectLst/>
                        </a:rPr>
                      </a:br>
                      <a:r>
                        <a:rPr lang="zh-CN" sz="2800" u="none" strike="noStrike">
                          <a:effectLst/>
                        </a:rPr>
                        <a:t>客户一般没有部署类似产品。</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extLst>
                  <a:ext uri="{0D108BD9-81ED-4DB2-BD59-A6C34878D82A}">
                    <a16:rowId xmlns:a16="http://schemas.microsoft.com/office/drawing/2014/main" val="957254633"/>
                  </a:ext>
                </a:extLst>
              </a:tr>
              <a:tr h="1754131">
                <a:tc>
                  <a:txBody>
                    <a:bodyPr/>
                    <a:lstStyle/>
                    <a:p>
                      <a:pPr algn="l" fontAlgn="ctr"/>
                      <a:r>
                        <a:rPr lang="zh-CN" sz="2800" u="none" strike="noStrike" dirty="0">
                          <a:effectLst/>
                        </a:rPr>
                        <a:t>资产和漏洞检测</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dirty="0">
                          <a:effectLst/>
                        </a:rPr>
                        <a:t>进行网络空间资源测绘以及全网资产扫描，收集关键信息基础设施及相关资产信息、暴露面检测、漏洞检测，实现资产可视化和风险可视化。</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dirty="0">
                          <a:effectLst/>
                        </a:rPr>
                        <a:t>支持私有化</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dirty="0">
                          <a:effectLst/>
                        </a:rPr>
                        <a:t>护网重点产品。</a:t>
                      </a:r>
                      <a:br>
                        <a:rPr lang="zh-CN" sz="2800" u="none" strike="noStrike" dirty="0">
                          <a:effectLst/>
                        </a:rPr>
                      </a:br>
                      <a:r>
                        <a:rPr lang="zh-CN" sz="2800" u="none" strike="noStrike" dirty="0">
                          <a:effectLst/>
                        </a:rPr>
                        <a:t>客户一般没有部署类似产品。</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extLst>
                  <a:ext uri="{0D108BD9-81ED-4DB2-BD59-A6C34878D82A}">
                    <a16:rowId xmlns:a16="http://schemas.microsoft.com/office/drawing/2014/main" val="3146911387"/>
                  </a:ext>
                </a:extLst>
              </a:tr>
              <a:tr h="1284154">
                <a:tc>
                  <a:txBody>
                    <a:bodyPr/>
                    <a:lstStyle/>
                    <a:p>
                      <a:pPr algn="l" fontAlgn="ctr"/>
                      <a:r>
                        <a:rPr lang="en-US" sz="2800" u="none" strike="noStrike">
                          <a:effectLst/>
                        </a:rPr>
                        <a:t>APT高级威胁检测</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dirty="0">
                          <a:effectLst/>
                        </a:rPr>
                        <a:t>流量入侵检测、未知威胁动态沙箱、APT高级检测。第一时间发现新的未知威胁。</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a:effectLst/>
                        </a:rPr>
                        <a:t>支持私有化</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tc>
                  <a:txBody>
                    <a:bodyPr/>
                    <a:lstStyle/>
                    <a:p>
                      <a:pPr algn="l" fontAlgn="ctr"/>
                      <a:r>
                        <a:rPr lang="zh-CN" sz="2800" u="none" strike="noStrike" dirty="0">
                          <a:effectLst/>
                        </a:rPr>
                        <a:t>护网重点产品。</a:t>
                      </a:r>
                      <a:br>
                        <a:rPr lang="zh-CN" sz="2800" u="none" strike="noStrike" dirty="0">
                          <a:effectLst/>
                        </a:rPr>
                      </a:br>
                      <a:r>
                        <a:rPr lang="zh-CN" sz="2800" u="none" strike="noStrike" dirty="0">
                          <a:effectLst/>
                        </a:rPr>
                        <a:t>客户一般没有部署类似产品。</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solidFill>
                      <a:srgbClr val="0252D8">
                        <a:alpha val="13000"/>
                      </a:srgbClr>
                    </a:solidFill>
                  </a:tcPr>
                </a:tc>
                <a:extLst>
                  <a:ext uri="{0D108BD9-81ED-4DB2-BD59-A6C34878D82A}">
                    <a16:rowId xmlns:a16="http://schemas.microsoft.com/office/drawing/2014/main" val="2813957362"/>
                  </a:ext>
                </a:extLst>
              </a:tr>
              <a:tr h="1980511">
                <a:tc>
                  <a:txBody>
                    <a:bodyPr/>
                    <a:lstStyle/>
                    <a:p>
                      <a:pPr algn="l" fontAlgn="ctr"/>
                      <a:r>
                        <a:rPr lang="en-US" sz="2800" u="none" strike="noStrike">
                          <a:effectLst/>
                        </a:rPr>
                        <a:t>WEB应用防火墙</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en-US" sz="2800" u="none" strike="noStrike" dirty="0" err="1">
                          <a:effectLst/>
                        </a:rPr>
                        <a:t>WEB应用防火墙，分布式弹性扩展架构，包含web攻击防护、IP封禁、CC防护、自定义高级策略等</a:t>
                      </a:r>
                      <a:r>
                        <a:rPr lang="en-US" sz="2800" u="none" strike="noStrike" dirty="0">
                          <a:effectLst/>
                        </a:rPr>
                        <a:t>。</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dirty="0">
                          <a:effectLst/>
                        </a:rPr>
                        <a:t>支持私有化</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dirty="0">
                          <a:effectLst/>
                        </a:rPr>
                        <a:t>护网重点产品。</a:t>
                      </a:r>
                      <a:br>
                        <a:rPr lang="zh-CN" sz="2800" u="none" strike="noStrike" dirty="0">
                          <a:effectLst/>
                        </a:rPr>
                      </a:br>
                      <a:r>
                        <a:rPr lang="zh-CN" sz="2800" u="none" strike="noStrike" dirty="0">
                          <a:effectLst/>
                        </a:rPr>
                        <a:t>客户有类似产品，腾讯优势是软件WAF，分布式架构弹性扩展。适合大流量客户。</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extLst>
                  <a:ext uri="{0D108BD9-81ED-4DB2-BD59-A6C34878D82A}">
                    <a16:rowId xmlns:a16="http://schemas.microsoft.com/office/drawing/2014/main" val="1300097370"/>
                  </a:ext>
                </a:extLst>
              </a:tr>
              <a:tr h="1594036">
                <a:tc>
                  <a:txBody>
                    <a:bodyPr/>
                    <a:lstStyle/>
                    <a:p>
                      <a:pPr algn="l" fontAlgn="ctr"/>
                      <a:r>
                        <a:rPr lang="zh-CN" sz="2800" u="none" strike="noStrike" dirty="0">
                          <a:effectLst/>
                        </a:rPr>
                        <a:t>蜜罐陷阱</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a:effectLst/>
                        </a:rPr>
                        <a:t>在攻击者必经之路上构造陷阱，混淆其攻击目标，实时告警黑客和内鬼的内网入侵行为，将其诱骗隔离以延缓攻击，并协助溯源和加固。</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a:effectLst/>
                        </a:rPr>
                        <a:t>支持私有化</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dirty="0">
                          <a:effectLst/>
                        </a:rPr>
                        <a:t>护网增值产品。</a:t>
                      </a:r>
                      <a:br>
                        <a:rPr lang="zh-CN" sz="2800" u="none" strike="noStrike" dirty="0">
                          <a:effectLst/>
                        </a:rPr>
                      </a:br>
                      <a:r>
                        <a:rPr lang="zh-CN" sz="2800" u="none" strike="noStrike" dirty="0">
                          <a:effectLst/>
                        </a:rPr>
                        <a:t>安全做得比较好的客户会采用。</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extLst>
                  <a:ext uri="{0D108BD9-81ED-4DB2-BD59-A6C34878D82A}">
                    <a16:rowId xmlns:a16="http://schemas.microsoft.com/office/drawing/2014/main" val="1105198391"/>
                  </a:ext>
                </a:extLst>
              </a:tr>
              <a:tr h="2336595">
                <a:tc>
                  <a:txBody>
                    <a:bodyPr/>
                    <a:lstStyle/>
                    <a:p>
                      <a:pPr algn="l" fontAlgn="ctr"/>
                      <a:r>
                        <a:rPr lang="zh-CN" sz="2800" u="none" strike="noStrike" dirty="0">
                          <a:effectLst/>
                        </a:rPr>
                        <a:t>平台安全治理</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a:effectLst/>
                        </a:rPr>
                        <a:t>基于腾讯安全服务内部数百条业务线的运维经验积累和大数据处理能力的结合，通过旁路部署的方式，提供了网络层ACL(访问控制)和日志审计功能。</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a:effectLst/>
                        </a:rPr>
                        <a:t>支持私有化</a:t>
                      </a:r>
                      <a:endParaRPr lang="zh-CN" sz="28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l" fontAlgn="ctr"/>
                      <a:r>
                        <a:rPr lang="zh-CN" sz="2800" u="none" strike="noStrike" dirty="0">
                          <a:effectLst/>
                        </a:rPr>
                        <a:t>护网重点产品。</a:t>
                      </a:r>
                      <a:br>
                        <a:rPr lang="zh-CN" sz="2800" u="none" strike="noStrike" dirty="0">
                          <a:effectLst/>
                        </a:rPr>
                      </a:br>
                      <a:r>
                        <a:rPr lang="zh-CN" sz="2800" u="none" strike="noStrike" dirty="0">
                          <a:effectLst/>
                        </a:rPr>
                        <a:t>适合于流量非常的客户，比如运营商，大的云平台等等。</a:t>
                      </a:r>
                      <a:endParaRPr 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extLst>
                  <a:ext uri="{0D108BD9-81ED-4DB2-BD59-A6C34878D82A}">
                    <a16:rowId xmlns:a16="http://schemas.microsoft.com/office/drawing/2014/main" val="2658378898"/>
                  </a:ext>
                </a:extLst>
              </a:tr>
            </a:tbl>
          </a:graphicData>
        </a:graphic>
      </p:graphicFrame>
      <p:sp>
        <p:nvSpPr>
          <p:cNvPr id="7" name="采用腾讯新视觉系统配色方案">
            <a:extLst>
              <a:ext uri="{FF2B5EF4-FFF2-40B4-BE49-F238E27FC236}">
                <a16:creationId xmlns:a16="http://schemas.microsoft.com/office/drawing/2014/main" id="{9179E63A-DFD7-4C96-8495-5BD7CF0DE012}"/>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护网安全产品清单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A4B5186-4D47-4FDF-B372-934974A6D9B9}"/>
              </a:ext>
            </a:extLst>
          </p:cNvPr>
          <p:cNvGraphicFramePr>
            <a:graphicFrameLocks noGrp="1"/>
          </p:cNvGraphicFramePr>
          <p:nvPr>
            <p:extLst>
              <p:ext uri="{D42A27DB-BD31-4B8C-83A1-F6EECF244321}">
                <p14:modId xmlns:p14="http://schemas.microsoft.com/office/powerpoint/2010/main" val="3030850908"/>
              </p:ext>
            </p:extLst>
          </p:nvPr>
        </p:nvGraphicFramePr>
        <p:xfrm>
          <a:off x="640309" y="3035073"/>
          <a:ext cx="8646392" cy="8743131"/>
        </p:xfrm>
        <a:graphic>
          <a:graphicData uri="http://schemas.openxmlformats.org/drawingml/2006/table">
            <a:tbl>
              <a:tblPr firstRow="1" firstCol="1" bandRow="1">
                <a:tableStyleId>{5940675A-B579-460E-94D1-54222C63F5DA}</a:tableStyleId>
              </a:tblPr>
              <a:tblGrid>
                <a:gridCol w="2016729">
                  <a:extLst>
                    <a:ext uri="{9D8B030D-6E8A-4147-A177-3AD203B41FA5}">
                      <a16:colId xmlns:a16="http://schemas.microsoft.com/office/drawing/2014/main" val="1158281387"/>
                    </a:ext>
                  </a:extLst>
                </a:gridCol>
                <a:gridCol w="6629663">
                  <a:extLst>
                    <a:ext uri="{9D8B030D-6E8A-4147-A177-3AD203B41FA5}">
                      <a16:colId xmlns:a16="http://schemas.microsoft.com/office/drawing/2014/main" val="1910780362"/>
                    </a:ext>
                  </a:extLst>
                </a:gridCol>
              </a:tblGrid>
              <a:tr h="180975">
                <a:tc>
                  <a:txBody>
                    <a:bodyPr/>
                    <a:lstStyle/>
                    <a:p>
                      <a:pPr indent="266700" algn="ctr">
                        <a:lnSpc>
                          <a:spcPct val="150000"/>
                        </a:lnSpc>
                        <a:spcAft>
                          <a:spcPts val="0"/>
                        </a:spcAft>
                      </a:pPr>
                      <a:r>
                        <a:rPr lang="zh-CN" sz="3600" kern="100" dirty="0">
                          <a:solidFill>
                            <a:schemeClr val="bg2"/>
                          </a:solidFill>
                          <a:effectLst/>
                        </a:rPr>
                        <a:t>　编号</a:t>
                      </a:r>
                      <a:endParaRPr lang="zh-CN" sz="36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solidFill>
                      <a:srgbClr val="015AFF"/>
                    </a:solidFill>
                  </a:tcPr>
                </a:tc>
                <a:tc>
                  <a:txBody>
                    <a:bodyPr/>
                    <a:lstStyle/>
                    <a:p>
                      <a:pPr indent="266700" algn="ctr">
                        <a:lnSpc>
                          <a:spcPct val="150000"/>
                        </a:lnSpc>
                        <a:spcAft>
                          <a:spcPts val="0"/>
                        </a:spcAft>
                      </a:pPr>
                      <a:r>
                        <a:rPr lang="zh-CN" sz="3600" kern="100" dirty="0">
                          <a:solidFill>
                            <a:schemeClr val="bg2"/>
                          </a:solidFill>
                          <a:effectLst/>
                        </a:rPr>
                        <a:t>工作内容</a:t>
                      </a:r>
                      <a:endParaRPr lang="zh-CN" sz="3600" kern="100" dirty="0">
                        <a:solidFill>
                          <a:schemeClr val="bg2"/>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solidFill>
                      <a:srgbClr val="015AFF"/>
                    </a:solidFill>
                  </a:tcPr>
                </a:tc>
                <a:extLst>
                  <a:ext uri="{0D108BD9-81ED-4DB2-BD59-A6C34878D82A}">
                    <a16:rowId xmlns:a16="http://schemas.microsoft.com/office/drawing/2014/main" val="634523906"/>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1</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重要资产梳理</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1371008746"/>
                  </a:ext>
                </a:extLst>
              </a:tr>
              <a:tr h="209550">
                <a:tc>
                  <a:txBody>
                    <a:bodyPr/>
                    <a:lstStyle/>
                    <a:p>
                      <a:pPr indent="266700" algn="ctr">
                        <a:lnSpc>
                          <a:spcPct val="150000"/>
                        </a:lnSpc>
                        <a:spcAft>
                          <a:spcPts val="0"/>
                        </a:spcAft>
                      </a:pPr>
                      <a:r>
                        <a:rPr lang="en-US" sz="3200" kern="100">
                          <a:solidFill>
                            <a:schemeClr val="bg2">
                              <a:lumMod val="10000"/>
                            </a:schemeClr>
                          </a:solidFill>
                          <a:effectLst/>
                        </a:rPr>
                        <a:t>2</a:t>
                      </a:r>
                      <a:endParaRPr lang="zh-CN" sz="32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a:solidFill>
                            <a:schemeClr val="bg2">
                              <a:lumMod val="10000"/>
                            </a:schemeClr>
                          </a:solidFill>
                          <a:effectLst/>
                        </a:rPr>
                        <a:t>安全漏洞评估</a:t>
                      </a:r>
                      <a:endParaRPr lang="zh-CN" sz="32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4043465646"/>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3</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a:solidFill>
                            <a:schemeClr val="bg2">
                              <a:lumMod val="10000"/>
                            </a:schemeClr>
                          </a:solidFill>
                          <a:effectLst/>
                        </a:rPr>
                        <a:t>安全配置评估</a:t>
                      </a:r>
                      <a:endParaRPr lang="zh-CN" sz="32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4258174240"/>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4</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安全加固支持</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1153909172"/>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5</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应急预案编制</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2222689150"/>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6</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a:solidFill>
                            <a:schemeClr val="bg2">
                              <a:lumMod val="10000"/>
                            </a:schemeClr>
                          </a:solidFill>
                          <a:effectLst/>
                        </a:rPr>
                        <a:t>应急演练</a:t>
                      </a:r>
                      <a:endParaRPr lang="zh-CN" sz="32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2292605654"/>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7</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渗透测试</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4067430226"/>
                  </a:ext>
                </a:extLst>
              </a:tr>
              <a:tr h="209550">
                <a:tc>
                  <a:txBody>
                    <a:bodyPr/>
                    <a:lstStyle/>
                    <a:p>
                      <a:pPr indent="266700" algn="ctr">
                        <a:lnSpc>
                          <a:spcPct val="150000"/>
                        </a:lnSpc>
                        <a:spcAft>
                          <a:spcPts val="0"/>
                        </a:spcAft>
                      </a:pPr>
                      <a:r>
                        <a:rPr lang="en-US" sz="3200" kern="100">
                          <a:solidFill>
                            <a:schemeClr val="bg2">
                              <a:lumMod val="10000"/>
                            </a:schemeClr>
                          </a:solidFill>
                          <a:effectLst/>
                        </a:rPr>
                        <a:t>8</a:t>
                      </a:r>
                      <a:endParaRPr lang="zh-CN" sz="3200" kern="10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en-US" sz="3200" kern="100" dirty="0">
                          <a:solidFill>
                            <a:schemeClr val="bg2">
                              <a:lumMod val="10000"/>
                            </a:schemeClr>
                          </a:solidFill>
                          <a:effectLst/>
                        </a:rPr>
                        <a:t>GitHub</a:t>
                      </a:r>
                      <a:r>
                        <a:rPr lang="zh-CN" sz="3200" kern="100" dirty="0">
                          <a:solidFill>
                            <a:schemeClr val="bg2">
                              <a:lumMod val="10000"/>
                            </a:schemeClr>
                          </a:solidFill>
                          <a:effectLst/>
                        </a:rPr>
                        <a:t>敏感信息监测</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1342766765"/>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9</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安全保障值守</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3029653248"/>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10</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日志安全分析</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2415220404"/>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11</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紧急响应</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2284917561"/>
                  </a:ext>
                </a:extLst>
              </a:tr>
              <a:tr h="209550">
                <a:tc>
                  <a:txBody>
                    <a:bodyPr/>
                    <a:lstStyle/>
                    <a:p>
                      <a:pPr indent="266700" algn="ctr">
                        <a:lnSpc>
                          <a:spcPct val="150000"/>
                        </a:lnSpc>
                        <a:spcAft>
                          <a:spcPts val="0"/>
                        </a:spcAft>
                      </a:pPr>
                      <a:r>
                        <a:rPr lang="en-US" sz="3200" kern="100" dirty="0">
                          <a:solidFill>
                            <a:schemeClr val="bg2">
                              <a:lumMod val="10000"/>
                            </a:schemeClr>
                          </a:solidFill>
                          <a:effectLst/>
                        </a:rPr>
                        <a:t>12</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tc>
                  <a:txBody>
                    <a:bodyPr/>
                    <a:lstStyle/>
                    <a:p>
                      <a:pPr indent="266700" algn="ctr">
                        <a:lnSpc>
                          <a:spcPct val="150000"/>
                        </a:lnSpc>
                        <a:spcAft>
                          <a:spcPts val="0"/>
                        </a:spcAft>
                      </a:pPr>
                      <a:r>
                        <a:rPr lang="zh-CN" sz="3200" kern="100" dirty="0">
                          <a:solidFill>
                            <a:schemeClr val="bg2">
                              <a:lumMod val="10000"/>
                            </a:schemeClr>
                          </a:solidFill>
                          <a:effectLst/>
                        </a:rPr>
                        <a:t>项目管理</a:t>
                      </a:r>
                      <a:endParaRPr lang="zh-CN" sz="3200" kern="100" dirty="0">
                        <a:solidFill>
                          <a:schemeClr val="bg2">
                            <a:lumMod val="1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9525" marR="9525" marT="9525" marB="0" anchor="b"/>
                </a:tc>
                <a:extLst>
                  <a:ext uri="{0D108BD9-81ED-4DB2-BD59-A6C34878D82A}">
                    <a16:rowId xmlns:a16="http://schemas.microsoft.com/office/drawing/2014/main" val="1288515739"/>
                  </a:ext>
                </a:extLst>
              </a:tr>
            </a:tbl>
          </a:graphicData>
        </a:graphic>
      </p:graphicFrame>
      <p:sp>
        <p:nvSpPr>
          <p:cNvPr id="6" name="采用腾讯新视觉系统配色方案">
            <a:extLst>
              <a:ext uri="{FF2B5EF4-FFF2-40B4-BE49-F238E27FC236}">
                <a16:creationId xmlns:a16="http://schemas.microsoft.com/office/drawing/2014/main" id="{14147C4E-D621-43DF-9D5B-2F070B4E8C3E}"/>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护网人员驻场服务清单</a:t>
            </a:r>
          </a:p>
        </p:txBody>
      </p:sp>
      <p:pic>
        <p:nvPicPr>
          <p:cNvPr id="7" name="图片 6">
            <a:extLst>
              <a:ext uri="{FF2B5EF4-FFF2-40B4-BE49-F238E27FC236}">
                <a16:creationId xmlns:a16="http://schemas.microsoft.com/office/drawing/2014/main" id="{B99EA571-AF47-4C8F-947C-CAD35DB2AE4C}"/>
              </a:ext>
            </a:extLst>
          </p:cNvPr>
          <p:cNvPicPr>
            <a:picLocks noChangeAspect="1"/>
          </p:cNvPicPr>
          <p:nvPr/>
        </p:nvPicPr>
        <p:blipFill>
          <a:blip r:embed="rId3"/>
          <a:stretch>
            <a:fillRect/>
          </a:stretch>
        </p:blipFill>
        <p:spPr>
          <a:xfrm>
            <a:off x="9561252" y="3392056"/>
            <a:ext cx="14822748" cy="8029166"/>
          </a:xfrm>
          <a:prstGeom prst="rect">
            <a:avLst/>
          </a:prstGeom>
        </p:spPr>
      </p:pic>
    </p:spTree>
    <p:extLst>
      <p:ext uri="{BB962C8B-B14F-4D97-AF65-F5344CB8AC3E}">
        <p14:creationId xmlns:p14="http://schemas.microsoft.com/office/powerpoint/2010/main" val="331120604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3438455" y="3632200"/>
            <a:ext cx="10183545" cy="6861764"/>
          </a:xfrm>
          <a:prstGeom prst="rect">
            <a:avLst/>
          </a:prstGeom>
          <a:noFill/>
          <a:ln>
            <a:noFill/>
          </a:ln>
          <a:effectLst>
            <a:innerShdw blurRad="63500" dist="50800" dir="18900000">
              <a:prstClr val="black">
                <a:alpha val="50000"/>
              </a:prstClr>
            </a:innerShdw>
          </a:effectLst>
        </p:spPr>
      </p:pic>
      <p:sp>
        <p:nvSpPr>
          <p:cNvPr id="3" name="文本框 2"/>
          <p:cNvSpPr txBox="1"/>
          <p:nvPr/>
        </p:nvSpPr>
        <p:spPr>
          <a:xfrm>
            <a:off x="1994542" y="2831240"/>
            <a:ext cx="11039895" cy="3126882"/>
          </a:xfrm>
          <a:prstGeom prst="rect">
            <a:avLst/>
          </a:prstGeom>
          <a:noFill/>
        </p:spPr>
        <p:txBody>
          <a:bodyPr wrap="square" rtlCol="0" anchor="t">
            <a:spAutoFit/>
          </a:bodyPr>
          <a:lstStyle/>
          <a:p>
            <a:pPr algn="l" fontAlgn="auto">
              <a:lnSpc>
                <a:spcPct val="150000"/>
              </a:lnSpc>
            </a:pPr>
            <a:r>
              <a:rPr lang="zh-CN" altLang="en-US" sz="3387" b="1" dirty="0">
                <a:solidFill>
                  <a:schemeClr val="tx1"/>
                </a:solidFill>
              </a:rPr>
              <a:t>靶标“攻击”挑战赛总成绩遥遥领先：</a:t>
            </a:r>
            <a:r>
              <a:rPr lang="zh-CN" altLang="en-US" sz="3387" dirty="0">
                <a:solidFill>
                  <a:schemeClr val="tx1"/>
                </a:solidFill>
              </a:rPr>
              <a:t>此次比赛一共有腾讯等44支国内一线安全团队参加，腾讯eee战队在主办方放出的80个网站和云平台的靶标争夺中表现突出，最终以遥遥领先的成绩拿下冠军。</a:t>
            </a:r>
          </a:p>
        </p:txBody>
      </p:sp>
      <p:sp>
        <p:nvSpPr>
          <p:cNvPr id="5" name="文本框 4"/>
          <p:cNvSpPr txBox="1"/>
          <p:nvPr/>
        </p:nvSpPr>
        <p:spPr>
          <a:xfrm>
            <a:off x="1986867" y="7090244"/>
            <a:ext cx="11031624" cy="3908762"/>
          </a:xfrm>
          <a:prstGeom prst="rect">
            <a:avLst/>
          </a:prstGeom>
          <a:noFill/>
        </p:spPr>
        <p:txBody>
          <a:bodyPr wrap="square" rtlCol="0" anchor="t">
            <a:spAutoFit/>
          </a:bodyPr>
          <a:lstStyle/>
          <a:p>
            <a:pPr algn="l" fontAlgn="auto">
              <a:lnSpc>
                <a:spcPct val="150000"/>
              </a:lnSpc>
            </a:pPr>
            <a:r>
              <a:rPr lang="zh-CN" altLang="en-US" sz="3387" b="1" dirty="0">
                <a:solidFill>
                  <a:schemeClr val="tx1"/>
                </a:solidFill>
              </a:rPr>
              <a:t>腾讯云100%安全防御固若金汤：</a:t>
            </a:r>
            <a:r>
              <a:rPr lang="zh-CN" altLang="en-US" sz="3387" dirty="0">
                <a:solidFill>
                  <a:schemeClr val="tx1"/>
                </a:solidFill>
              </a:rPr>
              <a:t>由数字广东安全、腾讯安全平台部、腾讯企业IT部、腾讯云安全、腾讯安全科恩实验室等组成的防御联队，历时6天马拉松挑战，成功抵御了挑战团队的轮番攻击挑战，最终安然无恙，实现自身云平台100%完美防御。</a:t>
            </a:r>
          </a:p>
        </p:txBody>
      </p:sp>
      <p:sp>
        <p:nvSpPr>
          <p:cNvPr id="6" name="采用腾讯新视觉系统配色方案">
            <a:extLst>
              <a:ext uri="{FF2B5EF4-FFF2-40B4-BE49-F238E27FC236}">
                <a16:creationId xmlns:a16="http://schemas.microsoft.com/office/drawing/2014/main" id="{20C02A93-E6DA-47F6-84FC-6B7F86890D64}"/>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tx1"/>
                </a:solidFill>
                <a:latin typeface="微软雅黑" panose="020B0503020204020204" pitchFamily="34" charset="-122"/>
                <a:ea typeface="微软雅黑" panose="020B0503020204020204" pitchFamily="34" charset="-122"/>
              </a:rPr>
              <a:t>护网典型案例</a:t>
            </a:r>
            <a:r>
              <a:rPr lang="en-US" altLang="zh-CN" b="1" dirty="0">
                <a:solidFill>
                  <a:schemeClr val="tx1"/>
                </a:solidFill>
                <a:latin typeface="微软雅黑" panose="020B0503020204020204" pitchFamily="34" charset="-122"/>
                <a:ea typeface="微软雅黑" panose="020B0503020204020204" pitchFamily="34" charset="-122"/>
              </a:rPr>
              <a:t>—18</a:t>
            </a:r>
            <a:r>
              <a:rPr lang="zh-CN" altLang="en-US" b="1" dirty="0">
                <a:solidFill>
                  <a:schemeClr val="tx1"/>
                </a:solidFill>
                <a:latin typeface="微软雅黑" panose="020B0503020204020204" pitchFamily="34" charset="-122"/>
                <a:ea typeface="微软雅黑" panose="020B0503020204020204" pitchFamily="34" charset="-122"/>
              </a:rPr>
              <a:t>年贵阳安全演练双料冠军</a:t>
            </a:r>
          </a:p>
        </p:txBody>
      </p:sp>
    </p:spTree>
    <p:extLst>
      <p:ext uri="{BB962C8B-B14F-4D97-AF65-F5344CB8AC3E}">
        <p14:creationId xmlns:p14="http://schemas.microsoft.com/office/powerpoint/2010/main" val="21319269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31568" y="8273030"/>
            <a:ext cx="4437433" cy="821892"/>
          </a:xfrm>
          <a:prstGeom prst="rect">
            <a:avLst/>
          </a:prstGeom>
          <a:noFill/>
        </p:spPr>
        <p:txBody>
          <a:bodyPr wrap="none" rtlCol="0">
            <a:spAutoFit/>
          </a:bodyPr>
          <a:lstStyle/>
          <a:p>
            <a:r>
              <a:rPr lang="zh-CN" altLang="en-US" sz="4741" dirty="0">
                <a:solidFill>
                  <a:schemeClr val="bg1">
                    <a:lumMod val="50000"/>
                  </a:schemeClr>
                </a:solidFill>
                <a:cs typeface="+mn-ea"/>
                <a:sym typeface="+mn-lt"/>
              </a:rPr>
              <a:t>安全，值得信赖</a:t>
            </a:r>
          </a:p>
        </p:txBody>
      </p:sp>
      <p:pic>
        <p:nvPicPr>
          <p:cNvPr id="7" name="图片 6"/>
          <p:cNvPicPr>
            <a:picLocks noChangeAspect="1"/>
          </p:cNvPicPr>
          <p:nvPr/>
        </p:nvPicPr>
        <p:blipFill>
          <a:blip r:embed="rId2"/>
          <a:stretch>
            <a:fillRect/>
          </a:stretch>
        </p:blipFill>
        <p:spPr>
          <a:xfrm>
            <a:off x="9693491" y="7071552"/>
            <a:ext cx="4096821" cy="1094438"/>
          </a:xfrm>
          <a:prstGeom prst="rect">
            <a:avLst/>
          </a:prstGeom>
        </p:spPr>
      </p:pic>
      <p:sp>
        <p:nvSpPr>
          <p:cNvPr id="6" name="文本框 5">
            <a:extLst>
              <a:ext uri="{FF2B5EF4-FFF2-40B4-BE49-F238E27FC236}">
                <a16:creationId xmlns:a16="http://schemas.microsoft.com/office/drawing/2014/main" id="{1572F0ED-D106-4E4A-A60A-66F5A9CF4D56}"/>
              </a:ext>
            </a:extLst>
          </p:cNvPr>
          <p:cNvSpPr txBox="1"/>
          <p:nvPr/>
        </p:nvSpPr>
        <p:spPr>
          <a:xfrm>
            <a:off x="10242932" y="4358742"/>
            <a:ext cx="2997937" cy="1569660"/>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9600" b="1" dirty="0">
                <a:solidFill>
                  <a:srgbClr val="2D6EFF"/>
                </a:solidFill>
                <a:effectLst>
                  <a:outerShdw blurRad="50800" dist="38100" dir="2700000" algn="tl" rotWithShape="0">
                    <a:prstClr val="black">
                      <a:alpha val="40000"/>
                    </a:prstClr>
                  </a:outerShdw>
                </a:effectLst>
                <a:cs typeface="+mn-ea"/>
                <a:sym typeface="+mn-lt"/>
              </a:rPr>
              <a:t>谢 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3927199" y="5245126"/>
            <a:ext cx="1439402" cy="1250663"/>
          </a:xfrm>
          <a:prstGeom prst="rect">
            <a:avLst/>
          </a:prstGeom>
          <a:solidFill>
            <a:srgbClr val="0252D8"/>
          </a:solidFill>
          <a:ln>
            <a:noFill/>
          </a:ln>
          <a:effectLst/>
          <a:extLst/>
        </p:spPr>
        <p:txBody>
          <a:bodyPr>
            <a:spAutoFit/>
          </a:bodyPr>
          <a:lstStyle/>
          <a:p>
            <a:pPr>
              <a:buFont typeface="Arial" charset="0"/>
              <a:buNone/>
              <a:defRPr/>
            </a:pPr>
            <a:r>
              <a:rPr lang="en-US" altLang="zh-CN" sz="7527" b="1" dirty="0">
                <a:solidFill>
                  <a:srgbClr val="FFFFFF"/>
                </a:solidFill>
                <a:latin typeface="方正兰亭中黑_GBK" charset="0"/>
                <a:ea typeface="方正兰亭中黑_GBK" charset="0"/>
                <a:cs typeface="方正兰亭中黑_GBK" charset="0"/>
              </a:rPr>
              <a:t>1</a:t>
            </a:r>
          </a:p>
        </p:txBody>
      </p:sp>
      <p:sp>
        <p:nvSpPr>
          <p:cNvPr id="15" name="Rectangle 4"/>
          <p:cNvSpPr>
            <a:spLocks noChangeArrowheads="1"/>
          </p:cNvSpPr>
          <p:nvPr/>
        </p:nvSpPr>
        <p:spPr bwMode="auto">
          <a:xfrm>
            <a:off x="5238187" y="6338112"/>
            <a:ext cx="15758759" cy="155290"/>
          </a:xfrm>
          <a:prstGeom prst="rect">
            <a:avLst/>
          </a:prstGeom>
          <a:solidFill>
            <a:srgbClr val="0252D8"/>
          </a:solidFill>
          <a:ln>
            <a:noFill/>
          </a:ln>
          <a:effectLst/>
          <a:extLst/>
        </p:spPr>
        <p:txBody>
          <a:bodyPr anchor="ctr"/>
          <a:lstStyle/>
          <a:p>
            <a:pPr>
              <a:buFont typeface="Arial" charset="0"/>
              <a:buNone/>
              <a:defRPr/>
            </a:pPr>
            <a:endParaRPr lang="zh-CN" altLang="en-US" sz="5918">
              <a:solidFill>
                <a:srgbClr val="FF0000"/>
              </a:solidFill>
              <a:latin typeface="Arial" charset="0"/>
            </a:endParaRPr>
          </a:p>
        </p:txBody>
      </p:sp>
      <p:sp>
        <p:nvSpPr>
          <p:cNvPr id="16" name="标题 1"/>
          <p:cNvSpPr>
            <a:spLocks noGrp="1" noChangeArrowheads="1"/>
          </p:cNvSpPr>
          <p:nvPr/>
        </p:nvSpPr>
        <p:spPr bwMode="auto">
          <a:xfrm>
            <a:off x="5352331" y="5193781"/>
            <a:ext cx="18529797" cy="99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lIns="135527" tIns="67763" rIns="135527" bIns="67763" anchor="ctr"/>
          <a:lstStyle>
            <a:lvl1pPr>
              <a:defRPr kumimoji="1" sz="1400">
                <a:solidFill>
                  <a:schemeClr val="tx1"/>
                </a:solidFill>
                <a:latin typeface="Arial" pitchFamily="34" charset="0"/>
                <a:ea typeface="宋体" pitchFamily="2" charset="-122"/>
              </a:defRPr>
            </a:lvl1pPr>
            <a:lvl2pPr marL="742950" indent="-285750">
              <a:defRPr kumimoji="1" sz="1400">
                <a:solidFill>
                  <a:schemeClr val="tx1"/>
                </a:solidFill>
                <a:latin typeface="Arial" pitchFamily="34" charset="0"/>
                <a:ea typeface="宋体" pitchFamily="2" charset="-122"/>
              </a:defRPr>
            </a:lvl2pPr>
            <a:lvl3pPr marL="1143000" indent="-228600">
              <a:defRPr kumimoji="1" sz="1400">
                <a:solidFill>
                  <a:schemeClr val="tx1"/>
                </a:solidFill>
                <a:latin typeface="Arial" pitchFamily="34" charset="0"/>
                <a:ea typeface="宋体" pitchFamily="2" charset="-122"/>
              </a:defRPr>
            </a:lvl3pPr>
            <a:lvl4pPr marL="1600200" indent="-228600">
              <a:defRPr kumimoji="1" sz="1400">
                <a:solidFill>
                  <a:schemeClr val="tx1"/>
                </a:solidFill>
                <a:latin typeface="Arial" pitchFamily="34" charset="0"/>
                <a:ea typeface="宋体" pitchFamily="2" charset="-122"/>
              </a:defRPr>
            </a:lvl4pPr>
            <a:lvl5pPr marL="2057400" indent="-228600">
              <a:defRPr kumimoji="1" sz="1400">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9pPr>
          </a:lstStyle>
          <a:p>
            <a:pPr algn="l" defTabSz="1547278"/>
            <a:r>
              <a:rPr lang="zh-CN" altLang="en-US" sz="6773" b="1" dirty="0">
                <a:latin typeface="微软雅黑" pitchFamily="34" charset="-122"/>
                <a:ea typeface="微软雅黑" pitchFamily="34" charset="-122"/>
                <a:sym typeface="微软雅黑" pitchFamily="34" charset="-122"/>
              </a:rPr>
              <a:t>护网背景介绍</a:t>
            </a:r>
          </a:p>
        </p:txBody>
      </p:sp>
      <p:sp>
        <p:nvSpPr>
          <p:cNvPr id="5" name="矩形 4">
            <a:extLst>
              <a:ext uri="{FF2B5EF4-FFF2-40B4-BE49-F238E27FC236}">
                <a16:creationId xmlns:a16="http://schemas.microsoft.com/office/drawing/2014/main" id="{A5A09352-3975-4ECD-B43F-DD235C05BA24}"/>
              </a:ext>
            </a:extLst>
          </p:cNvPr>
          <p:cNvSpPr/>
          <p:nvPr/>
        </p:nvSpPr>
        <p:spPr>
          <a:xfrm>
            <a:off x="3927199" y="6893890"/>
            <a:ext cx="12675739" cy="1384995"/>
          </a:xfrm>
          <a:prstGeom prst="rect">
            <a:avLst/>
          </a:prstGeom>
          <a:noFill/>
        </p:spPr>
        <p:txBody>
          <a:bodyPr wrap="square">
            <a:spAutoFit/>
          </a:bodyPr>
          <a:lstStyle/>
          <a:p>
            <a:r>
              <a:rPr lang="zh-CN" altLang="en-US" sz="4800" dirty="0">
                <a:solidFill>
                  <a:schemeClr val="tx1"/>
                </a:solidFill>
                <a:latin typeface="微软雅黑" panose="020B0503020204020204" pitchFamily="34" charset="-122"/>
                <a:ea typeface="微软雅黑" panose="020B0503020204020204" pitchFamily="34" charset="-122"/>
              </a:rPr>
              <a:t>持续</a:t>
            </a:r>
            <a:r>
              <a:rPr lang="en-US" altLang="zh-CN" sz="4800" dirty="0">
                <a:solidFill>
                  <a:schemeClr val="tx1"/>
                </a:solidFill>
                <a:latin typeface="微软雅黑" panose="020B0503020204020204" pitchFamily="34" charset="-122"/>
                <a:ea typeface="微软雅黑" panose="020B0503020204020204" pitchFamily="34" charset="-122"/>
              </a:rPr>
              <a:t>21</a:t>
            </a:r>
            <a:r>
              <a:rPr lang="zh-CN" altLang="en-US" sz="4800" dirty="0">
                <a:solidFill>
                  <a:schemeClr val="tx1"/>
                </a:solidFill>
                <a:latin typeface="微软雅黑" panose="020B0503020204020204" pitchFamily="34" charset="-122"/>
                <a:ea typeface="微软雅黑" panose="020B0503020204020204" pitchFamily="34" charset="-122"/>
              </a:rPr>
              <a:t>天，时间紧，规格高、强度大</a:t>
            </a:r>
            <a:br>
              <a:rPr lang="zh-CN" altLang="en-US" dirty="0">
                <a:solidFill>
                  <a:schemeClr val="bg2">
                    <a:lumMod val="50000"/>
                  </a:schemeClr>
                </a:solidFill>
              </a:rPr>
            </a:br>
            <a:endParaRPr lang="zh-CN" altLang="en-US" dirty="0">
              <a:solidFill>
                <a:schemeClr val="bg2">
                  <a:lumMod val="50000"/>
                </a:schemeClr>
              </a:solidFill>
            </a:endParaRPr>
          </a:p>
        </p:txBody>
      </p:sp>
    </p:spTree>
    <p:extLst>
      <p:ext uri="{BB962C8B-B14F-4D97-AF65-F5344CB8AC3E}">
        <p14:creationId xmlns:p14="http://schemas.microsoft.com/office/powerpoint/2010/main" val="393933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3"/>
          <p:cNvSpPr txBox="1">
            <a:spLocks noChangeArrowheads="1"/>
          </p:cNvSpPr>
          <p:nvPr/>
        </p:nvSpPr>
        <p:spPr bwMode="auto">
          <a:xfrm>
            <a:off x="3549052" y="2975051"/>
            <a:ext cx="18784496" cy="5741252"/>
          </a:xfrm>
          <a:prstGeom prst="rect">
            <a:avLst/>
          </a:prstGeom>
          <a:solidFill>
            <a:srgbClr val="F4F4F4"/>
          </a:solidFill>
          <a:ln>
            <a:noFill/>
          </a:ln>
          <a:effectLs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l" eaLnBrk="1" fontAlgn="base" hangingPunct="1">
              <a:lnSpc>
                <a:spcPct val="150000"/>
              </a:lnSpc>
              <a:defRPr/>
            </a:pPr>
            <a:r>
              <a:rPr lang="en-US" sz="3556" noProof="1">
                <a:latin typeface="微软雅黑" pitchFamily="34" charset="-122"/>
                <a:ea typeface="微软雅黑" pitchFamily="34" charset="-122"/>
                <a:cs typeface="微软雅黑" pitchFamily="34" charset="-122"/>
              </a:rPr>
              <a:t>      </a:t>
            </a:r>
            <a:r>
              <a:rPr lang="en-US" sz="3556" noProof="1">
                <a:solidFill>
                  <a:schemeClr val="bg2">
                    <a:lumMod val="10000"/>
                  </a:schemeClr>
                </a:solidFill>
                <a:latin typeface="微软雅黑" pitchFamily="34" charset="-122"/>
                <a:ea typeface="微软雅黑" pitchFamily="34" charset="-122"/>
                <a:cs typeface="微软雅黑" pitchFamily="34" charset="-122"/>
              </a:rPr>
              <a:t>“2018</a:t>
            </a:r>
            <a:r>
              <a:rPr lang="zh-CN" altLang="en-US" sz="3556" noProof="1">
                <a:solidFill>
                  <a:schemeClr val="bg2">
                    <a:lumMod val="10000"/>
                  </a:schemeClr>
                </a:solidFill>
                <a:latin typeface="微软雅黑" pitchFamily="34" charset="-122"/>
                <a:ea typeface="微软雅黑" pitchFamily="34" charset="-122"/>
                <a:cs typeface="微软雅黑" pitchFamily="34" charset="-122"/>
              </a:rPr>
              <a:t>护网演习行动</a:t>
            </a:r>
            <a:r>
              <a:rPr lang="en-US" sz="3556" noProof="1">
                <a:solidFill>
                  <a:schemeClr val="bg2">
                    <a:lumMod val="10000"/>
                  </a:schemeClr>
                </a:solidFill>
                <a:latin typeface="微软雅黑" pitchFamily="34" charset="-122"/>
                <a:ea typeface="微软雅黑" pitchFamily="34" charset="-122"/>
                <a:cs typeface="微软雅黑" pitchFamily="34" charset="-122"/>
              </a:rPr>
              <a:t>”</a:t>
            </a:r>
            <a:r>
              <a:rPr lang="zh-CN" altLang="en-US" sz="3556" noProof="1">
                <a:solidFill>
                  <a:schemeClr val="bg2">
                    <a:lumMod val="10000"/>
                  </a:schemeClr>
                </a:solidFill>
                <a:latin typeface="微软雅黑" pitchFamily="34" charset="-122"/>
                <a:ea typeface="微软雅黑" pitchFamily="34" charset="-122"/>
                <a:cs typeface="微软雅黑" pitchFamily="34" charset="-122"/>
              </a:rPr>
              <a:t>由安全厂商、电信运营商、金融业、高校、科研院所等信息安全专业人员组成</a:t>
            </a:r>
            <a:r>
              <a:rPr lang="en-US" altLang="zh-CN" sz="3556" noProof="1">
                <a:solidFill>
                  <a:schemeClr val="bg2">
                    <a:lumMod val="10000"/>
                  </a:schemeClr>
                </a:solidFill>
                <a:latin typeface="微软雅黑" pitchFamily="34" charset="-122"/>
                <a:ea typeface="微软雅黑" pitchFamily="34" charset="-122"/>
                <a:cs typeface="微软雅黑" pitchFamily="34" charset="-122"/>
              </a:rPr>
              <a:t>41</a:t>
            </a:r>
            <a:r>
              <a:rPr lang="zh-CN" altLang="en-US" sz="3556" noProof="1">
                <a:solidFill>
                  <a:schemeClr val="bg2">
                    <a:lumMod val="10000"/>
                  </a:schemeClr>
                </a:solidFill>
                <a:latin typeface="微软雅黑" pitchFamily="34" charset="-122"/>
                <a:ea typeface="微软雅黑" pitchFamily="34" charset="-122"/>
                <a:cs typeface="微软雅黑" pitchFamily="34" charset="-122"/>
              </a:rPr>
              <a:t>支攻击队伍，对政府机关、重要事业单位、大型国企等单位的关键信息系统进行集中攻击，而目标单位做为防守方对攻击进行防御拦截。</a:t>
            </a:r>
            <a:r>
              <a:rPr lang="zh-CN" altLang="en-US" sz="3556" b="1" noProof="1">
                <a:solidFill>
                  <a:srgbClr val="FF0000"/>
                </a:solidFill>
                <a:latin typeface="微软雅黑" pitchFamily="34" charset="-122"/>
                <a:ea typeface="微软雅黑" pitchFamily="34" charset="-122"/>
                <a:cs typeface="微软雅黑" pitchFamily="34" charset="-122"/>
              </a:rPr>
              <a:t>被攻破的单位会做为典型案例，以视频方式呈报国家领导人阅览。</a:t>
            </a:r>
            <a:endParaRPr lang="zh-CN" altLang="en-US" sz="3556" noProof="1">
              <a:solidFill>
                <a:schemeClr val="accent1"/>
              </a:solidFill>
              <a:latin typeface="微软雅黑" pitchFamily="34" charset="-122"/>
              <a:ea typeface="微软雅黑" pitchFamily="34" charset="-122"/>
              <a:cs typeface="微软雅黑" pitchFamily="34" charset="-122"/>
            </a:endParaRPr>
          </a:p>
          <a:p>
            <a:pPr algn="l" eaLnBrk="1" fontAlgn="base" hangingPunct="1">
              <a:lnSpc>
                <a:spcPct val="150000"/>
              </a:lnSpc>
              <a:defRPr/>
            </a:pPr>
            <a:r>
              <a:rPr lang="zh-CN" altLang="en-US" sz="3556" noProof="1">
                <a:solidFill>
                  <a:schemeClr val="bg2">
                    <a:lumMod val="10000"/>
                  </a:schemeClr>
                </a:solidFill>
                <a:latin typeface="微软雅黑" pitchFamily="34" charset="-122"/>
                <a:ea typeface="微软雅黑" pitchFamily="34" charset="-122"/>
                <a:cs typeface="微软雅黑" pitchFamily="34" charset="-122"/>
              </a:rPr>
              <a:t>        据了解，国家电网全公司动员投入上万人，工行举全行之力投入近百位专业安全人员，分列防守方第一、二名。</a:t>
            </a:r>
          </a:p>
          <a:p>
            <a:pPr algn="l" eaLnBrk="1" fontAlgn="base" hangingPunct="1">
              <a:lnSpc>
                <a:spcPct val="150000"/>
              </a:lnSpc>
              <a:defRPr/>
            </a:pPr>
            <a:r>
              <a:rPr lang="zh-CN" altLang="en-US" sz="3556" noProof="1">
                <a:solidFill>
                  <a:schemeClr val="bg2">
                    <a:lumMod val="10000"/>
                  </a:schemeClr>
                </a:solidFill>
                <a:latin typeface="微软雅黑" pitchFamily="34" charset="-122"/>
                <a:ea typeface="微软雅黑" pitchFamily="34" charset="-122"/>
                <a:cs typeface="微软雅黑" pitchFamily="34" charset="-122"/>
              </a:rPr>
              <a:t>        </a:t>
            </a:r>
            <a:r>
              <a:rPr lang="en-US" altLang="zh-CN" sz="3556" noProof="1">
                <a:solidFill>
                  <a:schemeClr val="bg2">
                    <a:lumMod val="10000"/>
                  </a:schemeClr>
                </a:solidFill>
                <a:latin typeface="微软雅黑" pitchFamily="34" charset="-122"/>
                <a:ea typeface="微软雅黑" pitchFamily="34" charset="-122"/>
                <a:cs typeface="微软雅黑" pitchFamily="34" charset="-122"/>
              </a:rPr>
              <a:t>2018</a:t>
            </a:r>
            <a:r>
              <a:rPr lang="zh-CN" altLang="en-US" sz="3556" noProof="1">
                <a:solidFill>
                  <a:schemeClr val="bg2">
                    <a:lumMod val="10000"/>
                  </a:schemeClr>
                </a:solidFill>
                <a:latin typeface="微软雅黑" pitchFamily="34" charset="-122"/>
                <a:ea typeface="微软雅黑" pitchFamily="34" charset="-122"/>
                <a:cs typeface="微软雅黑" pitchFamily="34" charset="-122"/>
              </a:rPr>
              <a:t>年护网演习行动被攻破的单位：</a:t>
            </a:r>
          </a:p>
        </p:txBody>
      </p:sp>
      <p:pic>
        <p:nvPicPr>
          <p:cNvPr id="3" name="图片 2"/>
          <p:cNvPicPr>
            <a:picLocks noChangeAspect="1"/>
          </p:cNvPicPr>
          <p:nvPr/>
        </p:nvPicPr>
        <p:blipFill>
          <a:blip r:embed="rId3"/>
          <a:stretch>
            <a:fillRect/>
          </a:stretch>
        </p:blipFill>
        <p:spPr>
          <a:xfrm>
            <a:off x="3851562" y="9164067"/>
            <a:ext cx="16763280" cy="2202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采用腾讯新视觉系统配色方案">
            <a:extLst>
              <a:ext uri="{FF2B5EF4-FFF2-40B4-BE49-F238E27FC236}">
                <a16:creationId xmlns:a16="http://schemas.microsoft.com/office/drawing/2014/main" id="{31411627-C2E1-458A-82D2-CB40B111D62B}"/>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en-US" altLang="zh-CN" b="1" dirty="0">
                <a:solidFill>
                  <a:schemeClr val="bg2">
                    <a:lumMod val="10000"/>
                  </a:schemeClr>
                </a:solidFill>
                <a:latin typeface="微软雅黑" panose="020B0503020204020204" pitchFamily="34" charset="-122"/>
                <a:ea typeface="微软雅黑" panose="020B0503020204020204" pitchFamily="34" charset="-122"/>
              </a:rPr>
              <a:t>2018</a:t>
            </a:r>
            <a:r>
              <a:rPr lang="zh-CN" altLang="en-US" b="1" dirty="0">
                <a:solidFill>
                  <a:schemeClr val="bg2">
                    <a:lumMod val="10000"/>
                  </a:schemeClr>
                </a:solidFill>
                <a:latin typeface="微软雅黑" panose="020B0503020204020204" pitchFamily="34" charset="-122"/>
                <a:ea typeface="微软雅黑" panose="020B0503020204020204" pitchFamily="34" charset="-122"/>
              </a:rPr>
              <a:t>年护网背景介绍</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ïṡlídê"/>
          <p:cNvGrpSpPr/>
          <p:nvPr/>
        </p:nvGrpSpPr>
        <p:grpSpPr>
          <a:xfrm>
            <a:off x="2627970" y="5269910"/>
            <a:ext cx="2728221" cy="2728221"/>
            <a:chOff x="5328603" y="3130427"/>
            <a:chExt cx="1534794" cy="1534794"/>
          </a:xfrm>
        </p:grpSpPr>
        <p:sp>
          <p:nvSpPr>
            <p:cNvPr id="5" name="ïṩľiḑe"/>
            <p:cNvSpPr/>
            <p:nvPr/>
          </p:nvSpPr>
          <p:spPr>
            <a:xfrm>
              <a:off x="5328603" y="3130427"/>
              <a:ext cx="1534794" cy="1534794"/>
            </a:xfrm>
            <a:prstGeom prst="ellipse">
              <a:avLst/>
            </a:prstGeom>
            <a:solidFill>
              <a:srgbClr val="FFFFFF"/>
            </a:solidFill>
            <a:ln w="38100">
              <a:solidFill>
                <a:srgbClr val="0252D8"/>
              </a:solidFill>
            </a:ln>
          </p:spPr>
          <p:style>
            <a:lnRef idx="2">
              <a:schemeClr val="accent1">
                <a:shade val="50000"/>
              </a:schemeClr>
            </a:lnRef>
            <a:fillRef idx="1">
              <a:schemeClr val="accent1"/>
            </a:fillRef>
            <a:effectRef idx="0">
              <a:schemeClr val="accent1"/>
            </a:effectRef>
            <a:fontRef idx="minor">
              <a:schemeClr val="lt1"/>
            </a:fontRef>
          </p:style>
          <p:txBody>
            <a:bodyPr wrap="square" lIns="162542" tIns="81270" rIns="162542" bIns="81270" rtlCol="0" anchor="ctr">
              <a:normAutofit/>
            </a:bodyPr>
            <a:lstStyle/>
            <a:p>
              <a:pPr algn="ctr"/>
              <a:endParaRPr lang="en-US" sz="5588" dirty="0">
                <a:latin typeface="微软雅黑" pitchFamily="34" charset="-122"/>
                <a:ea typeface="微软雅黑" pitchFamily="34" charset="-122"/>
                <a:sym typeface="Century Schoolbook" panose="02040604050505020304" pitchFamily="18" charset="0"/>
              </a:endParaRPr>
            </a:p>
          </p:txBody>
        </p:sp>
        <p:sp>
          <p:nvSpPr>
            <p:cNvPr id="6" name="ïṡļïḋé"/>
            <p:cNvSpPr/>
            <p:nvPr/>
          </p:nvSpPr>
          <p:spPr bwMode="auto">
            <a:xfrm>
              <a:off x="5832576" y="3615264"/>
              <a:ext cx="526852" cy="588620"/>
            </a:xfrm>
            <a:custGeom>
              <a:avLst/>
              <a:gdLst>
                <a:gd name="T0" fmla="*/ 139 w 145"/>
                <a:gd name="T1" fmla="*/ 5 h 162"/>
                <a:gd name="T2" fmla="*/ 123 w 145"/>
                <a:gd name="T3" fmla="*/ 5 h 162"/>
                <a:gd name="T4" fmla="*/ 118 w 145"/>
                <a:gd name="T5" fmla="*/ 0 h 162"/>
                <a:gd name="T6" fmla="*/ 31 w 145"/>
                <a:gd name="T7" fmla="*/ 0 h 162"/>
                <a:gd name="T8" fmla="*/ 27 w 145"/>
                <a:gd name="T9" fmla="*/ 5 h 162"/>
                <a:gd name="T10" fmla="*/ 5 w 145"/>
                <a:gd name="T11" fmla="*/ 5 h 162"/>
                <a:gd name="T12" fmla="*/ 0 w 145"/>
                <a:gd name="T13" fmla="*/ 11 h 162"/>
                <a:gd name="T14" fmla="*/ 0 w 145"/>
                <a:gd name="T15" fmla="*/ 31 h 162"/>
                <a:gd name="T16" fmla="*/ 64 w 145"/>
                <a:gd name="T17" fmla="*/ 91 h 162"/>
                <a:gd name="T18" fmla="*/ 64 w 145"/>
                <a:gd name="T19" fmla="*/ 124 h 162"/>
                <a:gd name="T20" fmla="*/ 39 w 145"/>
                <a:gd name="T21" fmla="*/ 131 h 162"/>
                <a:gd name="T22" fmla="*/ 36 w 145"/>
                <a:gd name="T23" fmla="*/ 135 h 162"/>
                <a:gd name="T24" fmla="*/ 36 w 145"/>
                <a:gd name="T25" fmla="*/ 139 h 162"/>
                <a:gd name="T26" fmla="*/ 31 w 145"/>
                <a:gd name="T27" fmla="*/ 143 h 162"/>
                <a:gd name="T28" fmla="*/ 27 w 145"/>
                <a:gd name="T29" fmla="*/ 148 h 162"/>
                <a:gd name="T30" fmla="*/ 27 w 145"/>
                <a:gd name="T31" fmla="*/ 157 h 162"/>
                <a:gd name="T32" fmla="*/ 31 w 145"/>
                <a:gd name="T33" fmla="*/ 162 h 162"/>
                <a:gd name="T34" fmla="*/ 113 w 145"/>
                <a:gd name="T35" fmla="*/ 162 h 162"/>
                <a:gd name="T36" fmla="*/ 118 w 145"/>
                <a:gd name="T37" fmla="*/ 157 h 162"/>
                <a:gd name="T38" fmla="*/ 118 w 145"/>
                <a:gd name="T39" fmla="*/ 148 h 162"/>
                <a:gd name="T40" fmla="*/ 113 w 145"/>
                <a:gd name="T41" fmla="*/ 143 h 162"/>
                <a:gd name="T42" fmla="*/ 108 w 145"/>
                <a:gd name="T43" fmla="*/ 139 h 162"/>
                <a:gd name="T44" fmla="*/ 108 w 145"/>
                <a:gd name="T45" fmla="*/ 135 h 162"/>
                <a:gd name="T46" fmla="*/ 106 w 145"/>
                <a:gd name="T47" fmla="*/ 131 h 162"/>
                <a:gd name="T48" fmla="*/ 80 w 145"/>
                <a:gd name="T49" fmla="*/ 124 h 162"/>
                <a:gd name="T50" fmla="*/ 80 w 145"/>
                <a:gd name="T51" fmla="*/ 91 h 162"/>
                <a:gd name="T52" fmla="*/ 145 w 145"/>
                <a:gd name="T53" fmla="*/ 31 h 162"/>
                <a:gd name="T54" fmla="*/ 145 w 145"/>
                <a:gd name="T55" fmla="*/ 11 h 162"/>
                <a:gd name="T56" fmla="*/ 139 w 145"/>
                <a:gd name="T57" fmla="*/ 5 h 162"/>
                <a:gd name="T58" fmla="*/ 9 w 145"/>
                <a:gd name="T59" fmla="*/ 28 h 162"/>
                <a:gd name="T60" fmla="*/ 9 w 145"/>
                <a:gd name="T61" fmla="*/ 21 h 162"/>
                <a:gd name="T62" fmla="*/ 15 w 145"/>
                <a:gd name="T63" fmla="*/ 16 h 162"/>
                <a:gd name="T64" fmla="*/ 27 w 145"/>
                <a:gd name="T65" fmla="*/ 16 h 162"/>
                <a:gd name="T66" fmla="*/ 36 w 145"/>
                <a:gd name="T67" fmla="*/ 60 h 162"/>
                <a:gd name="T68" fmla="*/ 9 w 145"/>
                <a:gd name="T69" fmla="*/ 28 h 162"/>
                <a:gd name="T70" fmla="*/ 135 w 145"/>
                <a:gd name="T71" fmla="*/ 28 h 162"/>
                <a:gd name="T72" fmla="*/ 108 w 145"/>
                <a:gd name="T73" fmla="*/ 60 h 162"/>
                <a:gd name="T74" fmla="*/ 117 w 145"/>
                <a:gd name="T75" fmla="*/ 16 h 162"/>
                <a:gd name="T76" fmla="*/ 129 w 145"/>
                <a:gd name="T77" fmla="*/ 16 h 162"/>
                <a:gd name="T78" fmla="*/ 135 w 145"/>
                <a:gd name="T79" fmla="*/ 21 h 162"/>
                <a:gd name="T80" fmla="*/ 135 w 145"/>
                <a:gd name="T81"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62">
                  <a:moveTo>
                    <a:pt x="139" y="5"/>
                  </a:moveTo>
                  <a:cubicBezTo>
                    <a:pt x="123" y="5"/>
                    <a:pt x="123" y="5"/>
                    <a:pt x="123" y="5"/>
                  </a:cubicBezTo>
                  <a:cubicBezTo>
                    <a:pt x="120" y="5"/>
                    <a:pt x="118" y="3"/>
                    <a:pt x="118" y="0"/>
                  </a:cubicBezTo>
                  <a:cubicBezTo>
                    <a:pt x="31" y="0"/>
                    <a:pt x="31" y="0"/>
                    <a:pt x="31" y="0"/>
                  </a:cubicBezTo>
                  <a:cubicBezTo>
                    <a:pt x="29" y="0"/>
                    <a:pt x="27" y="2"/>
                    <a:pt x="27" y="5"/>
                  </a:cubicBezTo>
                  <a:cubicBezTo>
                    <a:pt x="5" y="5"/>
                    <a:pt x="5" y="5"/>
                    <a:pt x="5" y="5"/>
                  </a:cubicBezTo>
                  <a:cubicBezTo>
                    <a:pt x="2" y="5"/>
                    <a:pt x="0" y="8"/>
                    <a:pt x="0" y="11"/>
                  </a:cubicBezTo>
                  <a:cubicBezTo>
                    <a:pt x="0" y="31"/>
                    <a:pt x="0" y="31"/>
                    <a:pt x="0" y="31"/>
                  </a:cubicBezTo>
                  <a:cubicBezTo>
                    <a:pt x="0" y="59"/>
                    <a:pt x="46" y="83"/>
                    <a:pt x="64" y="91"/>
                  </a:cubicBezTo>
                  <a:cubicBezTo>
                    <a:pt x="64" y="124"/>
                    <a:pt x="64" y="124"/>
                    <a:pt x="64" y="124"/>
                  </a:cubicBezTo>
                  <a:cubicBezTo>
                    <a:pt x="64" y="124"/>
                    <a:pt x="50" y="126"/>
                    <a:pt x="39" y="131"/>
                  </a:cubicBezTo>
                  <a:cubicBezTo>
                    <a:pt x="37" y="132"/>
                    <a:pt x="36" y="133"/>
                    <a:pt x="36" y="135"/>
                  </a:cubicBezTo>
                  <a:cubicBezTo>
                    <a:pt x="36" y="139"/>
                    <a:pt x="36" y="139"/>
                    <a:pt x="36" y="139"/>
                  </a:cubicBezTo>
                  <a:cubicBezTo>
                    <a:pt x="36" y="141"/>
                    <a:pt x="34" y="143"/>
                    <a:pt x="31" y="143"/>
                  </a:cubicBezTo>
                  <a:cubicBezTo>
                    <a:pt x="29" y="143"/>
                    <a:pt x="27" y="145"/>
                    <a:pt x="27" y="148"/>
                  </a:cubicBezTo>
                  <a:cubicBezTo>
                    <a:pt x="27" y="157"/>
                    <a:pt x="27" y="157"/>
                    <a:pt x="27" y="157"/>
                  </a:cubicBezTo>
                  <a:cubicBezTo>
                    <a:pt x="27" y="160"/>
                    <a:pt x="29" y="162"/>
                    <a:pt x="31" y="162"/>
                  </a:cubicBezTo>
                  <a:cubicBezTo>
                    <a:pt x="113" y="162"/>
                    <a:pt x="113" y="162"/>
                    <a:pt x="113" y="162"/>
                  </a:cubicBezTo>
                  <a:cubicBezTo>
                    <a:pt x="116" y="162"/>
                    <a:pt x="118" y="160"/>
                    <a:pt x="118" y="157"/>
                  </a:cubicBezTo>
                  <a:cubicBezTo>
                    <a:pt x="118" y="148"/>
                    <a:pt x="118" y="148"/>
                    <a:pt x="118" y="148"/>
                  </a:cubicBezTo>
                  <a:cubicBezTo>
                    <a:pt x="118" y="145"/>
                    <a:pt x="116" y="143"/>
                    <a:pt x="113" y="143"/>
                  </a:cubicBezTo>
                  <a:cubicBezTo>
                    <a:pt x="110" y="143"/>
                    <a:pt x="108" y="141"/>
                    <a:pt x="108" y="139"/>
                  </a:cubicBezTo>
                  <a:cubicBezTo>
                    <a:pt x="108" y="135"/>
                    <a:pt x="108" y="135"/>
                    <a:pt x="108" y="135"/>
                  </a:cubicBezTo>
                  <a:cubicBezTo>
                    <a:pt x="108" y="133"/>
                    <a:pt x="107" y="132"/>
                    <a:pt x="106" y="131"/>
                  </a:cubicBezTo>
                  <a:cubicBezTo>
                    <a:pt x="95" y="126"/>
                    <a:pt x="80" y="124"/>
                    <a:pt x="80" y="124"/>
                  </a:cubicBezTo>
                  <a:cubicBezTo>
                    <a:pt x="80" y="91"/>
                    <a:pt x="80" y="91"/>
                    <a:pt x="80" y="91"/>
                  </a:cubicBezTo>
                  <a:cubicBezTo>
                    <a:pt x="99" y="83"/>
                    <a:pt x="145" y="59"/>
                    <a:pt x="145" y="31"/>
                  </a:cubicBezTo>
                  <a:cubicBezTo>
                    <a:pt x="145" y="11"/>
                    <a:pt x="145" y="11"/>
                    <a:pt x="145" y="11"/>
                  </a:cubicBezTo>
                  <a:cubicBezTo>
                    <a:pt x="145" y="8"/>
                    <a:pt x="142" y="5"/>
                    <a:pt x="139" y="5"/>
                  </a:cubicBezTo>
                  <a:close/>
                  <a:moveTo>
                    <a:pt x="9" y="28"/>
                  </a:moveTo>
                  <a:cubicBezTo>
                    <a:pt x="9" y="21"/>
                    <a:pt x="9" y="21"/>
                    <a:pt x="9" y="21"/>
                  </a:cubicBezTo>
                  <a:cubicBezTo>
                    <a:pt x="9" y="18"/>
                    <a:pt x="12" y="16"/>
                    <a:pt x="15" y="16"/>
                  </a:cubicBezTo>
                  <a:cubicBezTo>
                    <a:pt x="27" y="16"/>
                    <a:pt x="27" y="16"/>
                    <a:pt x="27" y="16"/>
                  </a:cubicBezTo>
                  <a:cubicBezTo>
                    <a:pt x="27" y="16"/>
                    <a:pt x="28" y="47"/>
                    <a:pt x="36" y="60"/>
                  </a:cubicBezTo>
                  <a:cubicBezTo>
                    <a:pt x="36" y="60"/>
                    <a:pt x="9" y="49"/>
                    <a:pt x="9" y="28"/>
                  </a:cubicBezTo>
                  <a:close/>
                  <a:moveTo>
                    <a:pt x="135" y="28"/>
                  </a:moveTo>
                  <a:cubicBezTo>
                    <a:pt x="135" y="49"/>
                    <a:pt x="108" y="60"/>
                    <a:pt x="108" y="60"/>
                  </a:cubicBezTo>
                  <a:cubicBezTo>
                    <a:pt x="117" y="47"/>
                    <a:pt x="117" y="16"/>
                    <a:pt x="117" y="16"/>
                  </a:cubicBezTo>
                  <a:cubicBezTo>
                    <a:pt x="129" y="16"/>
                    <a:pt x="129" y="16"/>
                    <a:pt x="129" y="16"/>
                  </a:cubicBezTo>
                  <a:cubicBezTo>
                    <a:pt x="133" y="16"/>
                    <a:pt x="135" y="18"/>
                    <a:pt x="135" y="21"/>
                  </a:cubicBezTo>
                  <a:lnTo>
                    <a:pt x="135" y="28"/>
                  </a:lnTo>
                  <a:close/>
                </a:path>
              </a:pathLst>
            </a:custGeom>
            <a:solidFill>
              <a:srgbClr val="C00000"/>
            </a:solidFill>
            <a:ln>
              <a:noFill/>
            </a:ln>
          </p:spPr>
          <p:txBody>
            <a:bodyPr vert="horz" wrap="square" lIns="162542" tIns="81270" rIns="162542" bIns="81270" numCol="1" anchor="t" anchorCtr="0" compatLnSpc="1">
              <a:normAutofit/>
            </a:bodyPr>
            <a:lstStyle/>
            <a:p>
              <a:pPr defTabSz="1624696">
                <a:defRPr/>
              </a:pPr>
              <a:endParaRPr lang="ko-KR" altLang="en-US" sz="3200" spc="-52">
                <a:solidFill>
                  <a:prstClr val="black"/>
                </a:solidFill>
                <a:latin typeface="微软雅黑" pitchFamily="34" charset="-122"/>
                <a:ea typeface="微软雅黑" pitchFamily="34" charset="-122"/>
                <a:sym typeface="Century Schoolbook" panose="02040604050505020304" pitchFamily="18" charset="0"/>
              </a:endParaRPr>
            </a:p>
          </p:txBody>
        </p:sp>
      </p:grpSp>
      <p:sp>
        <p:nvSpPr>
          <p:cNvPr id="8" name="išļïḍe"/>
          <p:cNvSpPr/>
          <p:nvPr/>
        </p:nvSpPr>
        <p:spPr bwMode="auto">
          <a:xfrm>
            <a:off x="5406613" y="3149709"/>
            <a:ext cx="2050542" cy="2054168"/>
          </a:xfrm>
          <a:prstGeom prst="ellipse">
            <a:avLst/>
          </a:prstGeom>
          <a:solidFill>
            <a:srgbClr val="0252D8"/>
          </a:solidFill>
          <a:ln>
            <a:noFill/>
          </a:ln>
        </p:spPr>
        <p:txBody>
          <a:bodyPr vert="horz" wrap="square" lIns="162542" tIns="81270" rIns="162542" bIns="81270" numCol="1" anchor="t" anchorCtr="0" compatLnSpc="1">
            <a:normAutofit/>
          </a:bodyPr>
          <a:lstStyle/>
          <a:p>
            <a:pPr defTabSz="1624696">
              <a:defRPr/>
            </a:pPr>
            <a:endParaRPr lang="ko-KR" altLang="en-US" sz="3200" spc="-52" dirty="0">
              <a:solidFill>
                <a:prstClr val="black"/>
              </a:solidFill>
              <a:latin typeface="微软雅黑" pitchFamily="34" charset="-122"/>
              <a:ea typeface="微软雅黑" pitchFamily="34" charset="-122"/>
              <a:sym typeface="Century Schoolbook" panose="02040604050505020304" pitchFamily="18" charset="0"/>
            </a:endParaRPr>
          </a:p>
        </p:txBody>
      </p:sp>
      <p:sp>
        <p:nvSpPr>
          <p:cNvPr id="9" name="îs1íḍe"/>
          <p:cNvSpPr/>
          <p:nvPr/>
        </p:nvSpPr>
        <p:spPr bwMode="auto">
          <a:xfrm>
            <a:off x="6878899" y="5611678"/>
            <a:ext cx="2061430" cy="2054168"/>
          </a:xfrm>
          <a:prstGeom prst="ellipse">
            <a:avLst/>
          </a:prstGeom>
          <a:solidFill>
            <a:srgbClr val="0252D8"/>
          </a:solidFill>
          <a:ln>
            <a:noFill/>
          </a:ln>
        </p:spPr>
        <p:txBody>
          <a:bodyPr vert="horz" wrap="square" lIns="162542" tIns="81270" rIns="162542" bIns="81270" numCol="1" anchor="t" anchorCtr="0" compatLnSpc="1">
            <a:normAutofit/>
          </a:bodyPr>
          <a:lstStyle/>
          <a:p>
            <a:pPr defTabSz="1624696">
              <a:defRPr/>
            </a:pPr>
            <a:endParaRPr lang="ko-KR" altLang="en-US" sz="3200" spc="-52" dirty="0">
              <a:solidFill>
                <a:prstClr val="black"/>
              </a:solidFill>
              <a:latin typeface="微软雅黑" pitchFamily="34" charset="-122"/>
              <a:ea typeface="微软雅黑" pitchFamily="34" charset="-122"/>
              <a:sym typeface="Century Schoolbook" panose="02040604050505020304" pitchFamily="18" charset="0"/>
            </a:endParaRPr>
          </a:p>
        </p:txBody>
      </p:sp>
      <p:sp>
        <p:nvSpPr>
          <p:cNvPr id="18" name="ïṧľïḓé"/>
          <p:cNvSpPr/>
          <p:nvPr/>
        </p:nvSpPr>
        <p:spPr bwMode="auto">
          <a:xfrm>
            <a:off x="5406613" y="8073243"/>
            <a:ext cx="2050542" cy="2061430"/>
          </a:xfrm>
          <a:prstGeom prst="ellipse">
            <a:avLst/>
          </a:prstGeom>
          <a:solidFill>
            <a:srgbClr val="0252D8"/>
          </a:solidFill>
          <a:ln>
            <a:noFill/>
          </a:ln>
        </p:spPr>
        <p:txBody>
          <a:bodyPr vert="horz" wrap="square" lIns="162542" tIns="81270" rIns="162542" bIns="81270" numCol="1" anchor="t" anchorCtr="0" compatLnSpc="1">
            <a:normAutofit/>
          </a:bodyPr>
          <a:lstStyle/>
          <a:p>
            <a:pPr defTabSz="1624696">
              <a:defRPr/>
            </a:pPr>
            <a:endParaRPr lang="ko-KR" altLang="en-US" sz="3200" spc="-52">
              <a:solidFill>
                <a:prstClr val="black"/>
              </a:solidFill>
              <a:latin typeface="微软雅黑" pitchFamily="34" charset="-122"/>
              <a:ea typeface="微软雅黑" pitchFamily="34" charset="-122"/>
              <a:sym typeface="Century Schoolbook" panose="02040604050505020304" pitchFamily="18" charset="0"/>
            </a:endParaRPr>
          </a:p>
        </p:txBody>
      </p:sp>
      <p:sp>
        <p:nvSpPr>
          <p:cNvPr id="20" name="îṩľïḓè"/>
          <p:cNvSpPr/>
          <p:nvPr/>
        </p:nvSpPr>
        <p:spPr bwMode="auto">
          <a:xfrm>
            <a:off x="4829519" y="6365623"/>
            <a:ext cx="1928412" cy="560109"/>
          </a:xfrm>
          <a:custGeom>
            <a:avLst/>
            <a:gdLst>
              <a:gd name="T0" fmla="*/ 881 w 881"/>
              <a:gd name="T1" fmla="*/ 129 h 257"/>
              <a:gd name="T2" fmla="*/ 711 w 881"/>
              <a:gd name="T3" fmla="*/ 0 h 257"/>
              <a:gd name="T4" fmla="*/ 711 w 881"/>
              <a:gd name="T5" fmla="*/ 79 h 257"/>
              <a:gd name="T6" fmla="*/ 50 w 881"/>
              <a:gd name="T7" fmla="*/ 79 h 257"/>
              <a:gd name="T8" fmla="*/ 0 w 881"/>
              <a:gd name="T9" fmla="*/ 129 h 257"/>
              <a:gd name="T10" fmla="*/ 50 w 881"/>
              <a:gd name="T11" fmla="*/ 178 h 257"/>
              <a:gd name="T12" fmla="*/ 711 w 881"/>
              <a:gd name="T13" fmla="*/ 178 h 257"/>
              <a:gd name="T14" fmla="*/ 711 w 881"/>
              <a:gd name="T15" fmla="*/ 257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711" y="0"/>
                  <a:pt x="711" y="0"/>
                  <a:pt x="711" y="0"/>
                </a:cubicBezTo>
                <a:cubicBezTo>
                  <a:pt x="711" y="79"/>
                  <a:pt x="711" y="79"/>
                  <a:pt x="711" y="79"/>
                </a:cubicBezTo>
                <a:cubicBezTo>
                  <a:pt x="50" y="79"/>
                  <a:pt x="50" y="79"/>
                  <a:pt x="50" y="79"/>
                </a:cubicBezTo>
                <a:cubicBezTo>
                  <a:pt x="21" y="79"/>
                  <a:pt x="0" y="100"/>
                  <a:pt x="0" y="129"/>
                </a:cubicBezTo>
                <a:cubicBezTo>
                  <a:pt x="0" y="153"/>
                  <a:pt x="20" y="178"/>
                  <a:pt x="50" y="178"/>
                </a:cubicBezTo>
                <a:cubicBezTo>
                  <a:pt x="711" y="178"/>
                  <a:pt x="711" y="178"/>
                  <a:pt x="711" y="178"/>
                </a:cubicBezTo>
                <a:cubicBezTo>
                  <a:pt x="711" y="257"/>
                  <a:pt x="711" y="257"/>
                  <a:pt x="711" y="257"/>
                </a:cubicBezTo>
                <a:lnTo>
                  <a:pt x="881" y="129"/>
                </a:lnTo>
                <a:close/>
              </a:path>
            </a:pathLst>
          </a:custGeom>
          <a:solidFill>
            <a:srgbClr val="0252D8"/>
          </a:solidFill>
          <a:ln w="38100">
            <a:solidFill>
              <a:srgbClr val="FFFFFF"/>
            </a:solidFill>
            <a:round/>
          </a:ln>
        </p:spPr>
        <p:txBody>
          <a:bodyPr vert="horz" wrap="square" lIns="162542" tIns="81270" rIns="162542" bIns="81270" numCol="1" anchor="t" anchorCtr="0" compatLnSpc="1">
            <a:normAutofit fontScale="57500" lnSpcReduction="20000"/>
          </a:bodyPr>
          <a:lstStyle/>
          <a:p>
            <a:endParaRPr lang="en-US" sz="5588" dirty="0">
              <a:latin typeface="微软雅黑" pitchFamily="34" charset="-122"/>
              <a:ea typeface="微软雅黑" pitchFamily="34" charset="-122"/>
              <a:sym typeface="Century Schoolbook" panose="02040604050505020304" pitchFamily="18" charset="0"/>
            </a:endParaRPr>
          </a:p>
        </p:txBody>
      </p:sp>
      <p:sp>
        <p:nvSpPr>
          <p:cNvPr id="21" name="îṡḻiḓe"/>
          <p:cNvSpPr/>
          <p:nvPr/>
        </p:nvSpPr>
        <p:spPr bwMode="auto">
          <a:xfrm>
            <a:off x="4577594" y="7364357"/>
            <a:ext cx="913056" cy="90154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rgbClr val="0252D8"/>
          </a:solidFill>
          <a:ln w="38100">
            <a:solidFill>
              <a:srgbClr val="FFFFFF"/>
            </a:solidFill>
            <a:round/>
          </a:ln>
        </p:spPr>
        <p:txBody>
          <a:bodyPr vert="horz" wrap="square" lIns="162542" tIns="81270" rIns="162542" bIns="81270" numCol="1" anchor="t" anchorCtr="0" compatLnSpc="1">
            <a:normAutofit fontScale="92500" lnSpcReduction="10000"/>
          </a:bodyPr>
          <a:lstStyle/>
          <a:p>
            <a:endParaRPr lang="en-US" sz="5588" dirty="0">
              <a:latin typeface="微软雅黑" pitchFamily="34" charset="-122"/>
              <a:ea typeface="微软雅黑" pitchFamily="34" charset="-122"/>
              <a:sym typeface="Century Schoolbook" panose="02040604050505020304" pitchFamily="18" charset="0"/>
            </a:endParaRPr>
          </a:p>
        </p:txBody>
      </p:sp>
      <p:sp>
        <p:nvSpPr>
          <p:cNvPr id="24" name="îS1iḍè"/>
          <p:cNvSpPr/>
          <p:nvPr/>
        </p:nvSpPr>
        <p:spPr bwMode="auto">
          <a:xfrm>
            <a:off x="4577594" y="5010106"/>
            <a:ext cx="913056" cy="896431"/>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rgbClr val="0252D8"/>
          </a:solidFill>
          <a:ln w="38100">
            <a:solidFill>
              <a:srgbClr val="FFFFFF"/>
            </a:solidFill>
            <a:round/>
          </a:ln>
        </p:spPr>
        <p:txBody>
          <a:bodyPr vert="horz" wrap="square" lIns="162542" tIns="81270" rIns="162542" bIns="81270" numCol="1" anchor="t" anchorCtr="0" compatLnSpc="1">
            <a:normAutofit fontScale="92500" lnSpcReduction="10000"/>
          </a:bodyPr>
          <a:lstStyle/>
          <a:p>
            <a:endParaRPr lang="en-US" sz="5588" dirty="0">
              <a:latin typeface="微软雅黑" pitchFamily="34" charset="-122"/>
              <a:ea typeface="微软雅黑" pitchFamily="34" charset="-122"/>
              <a:sym typeface="Century Schoolbook" panose="02040604050505020304" pitchFamily="18" charset="0"/>
            </a:endParaRPr>
          </a:p>
        </p:txBody>
      </p:sp>
      <p:sp>
        <p:nvSpPr>
          <p:cNvPr id="25" name="iṥ1íďè"/>
          <p:cNvSpPr/>
          <p:nvPr/>
        </p:nvSpPr>
        <p:spPr bwMode="auto">
          <a:xfrm>
            <a:off x="3266886" y="5623598"/>
            <a:ext cx="828133" cy="666430"/>
          </a:xfrm>
          <a:custGeom>
            <a:avLst/>
            <a:gdLst>
              <a:gd name="T0" fmla="*/ 402413 w 21335"/>
              <a:gd name="T1" fmla="*/ 328839 h 21422"/>
              <a:gd name="T2" fmla="*/ 402413 w 21335"/>
              <a:gd name="T3" fmla="*/ 328839 h 21422"/>
              <a:gd name="T4" fmla="*/ 402413 w 21335"/>
              <a:gd name="T5" fmla="*/ 328839 h 21422"/>
              <a:gd name="T6" fmla="*/ 402413 w 21335"/>
              <a:gd name="T7" fmla="*/ 328839 h 214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35" h="21422">
                <a:moveTo>
                  <a:pt x="19499" y="4188"/>
                </a:moveTo>
                <a:lnTo>
                  <a:pt x="17977" y="2290"/>
                </a:lnTo>
                <a:cubicBezTo>
                  <a:pt x="17713" y="1961"/>
                  <a:pt x="17284" y="1961"/>
                  <a:pt x="17018" y="2290"/>
                </a:cubicBezTo>
                <a:lnTo>
                  <a:pt x="8914" y="12399"/>
                </a:lnTo>
                <a:cubicBezTo>
                  <a:pt x="8384" y="13060"/>
                  <a:pt x="7524" y="13060"/>
                  <a:pt x="6996" y="12399"/>
                </a:cubicBezTo>
                <a:lnTo>
                  <a:pt x="4317" y="9058"/>
                </a:lnTo>
                <a:cubicBezTo>
                  <a:pt x="4051" y="8728"/>
                  <a:pt x="3622" y="8728"/>
                  <a:pt x="3358" y="9058"/>
                </a:cubicBezTo>
                <a:lnTo>
                  <a:pt x="1836" y="10956"/>
                </a:lnTo>
                <a:cubicBezTo>
                  <a:pt x="1572" y="11286"/>
                  <a:pt x="1572" y="11821"/>
                  <a:pt x="1836" y="12152"/>
                </a:cubicBezTo>
                <a:lnTo>
                  <a:pt x="7523" y="19246"/>
                </a:lnTo>
                <a:cubicBezTo>
                  <a:pt x="7788" y="19575"/>
                  <a:pt x="8218" y="19575"/>
                  <a:pt x="8482" y="19246"/>
                </a:cubicBezTo>
                <a:lnTo>
                  <a:pt x="10004" y="17348"/>
                </a:lnTo>
                <a:cubicBezTo>
                  <a:pt x="10076" y="17257"/>
                  <a:pt x="10125" y="17149"/>
                  <a:pt x="10158" y="17036"/>
                </a:cubicBezTo>
                <a:lnTo>
                  <a:pt x="19499" y="5385"/>
                </a:lnTo>
                <a:cubicBezTo>
                  <a:pt x="19763" y="5053"/>
                  <a:pt x="19763" y="4518"/>
                  <a:pt x="19499" y="4188"/>
                </a:cubicBezTo>
                <a:cubicBezTo>
                  <a:pt x="19499" y="4188"/>
                  <a:pt x="19499" y="4188"/>
                  <a:pt x="19499" y="4188"/>
                </a:cubicBezTo>
                <a:close/>
                <a:moveTo>
                  <a:pt x="20938" y="5983"/>
                </a:moveTo>
                <a:lnTo>
                  <a:pt x="8951" y="20934"/>
                </a:lnTo>
                <a:cubicBezTo>
                  <a:pt x="8675" y="21278"/>
                  <a:pt x="8314" y="21434"/>
                  <a:pt x="7955" y="21420"/>
                </a:cubicBezTo>
                <a:cubicBezTo>
                  <a:pt x="7597" y="21434"/>
                  <a:pt x="7233" y="21278"/>
                  <a:pt x="6958" y="20934"/>
                </a:cubicBezTo>
                <a:lnTo>
                  <a:pt x="397" y="12750"/>
                </a:lnTo>
                <a:cubicBezTo>
                  <a:pt x="-132" y="12090"/>
                  <a:pt x="-132" y="11019"/>
                  <a:pt x="397" y="10358"/>
                </a:cubicBezTo>
                <a:lnTo>
                  <a:pt x="2878" y="7263"/>
                </a:lnTo>
                <a:cubicBezTo>
                  <a:pt x="3408" y="6602"/>
                  <a:pt x="4267" y="6602"/>
                  <a:pt x="4797" y="7263"/>
                </a:cubicBezTo>
                <a:lnTo>
                  <a:pt x="7955" y="11203"/>
                </a:lnTo>
                <a:lnTo>
                  <a:pt x="16538" y="495"/>
                </a:lnTo>
                <a:cubicBezTo>
                  <a:pt x="17068" y="-165"/>
                  <a:pt x="17928" y="-165"/>
                  <a:pt x="18458" y="495"/>
                </a:cubicBezTo>
                <a:lnTo>
                  <a:pt x="20938" y="3590"/>
                </a:lnTo>
                <a:cubicBezTo>
                  <a:pt x="21467" y="4251"/>
                  <a:pt x="21467" y="5322"/>
                  <a:pt x="20938" y="5983"/>
                </a:cubicBezTo>
                <a:cubicBezTo>
                  <a:pt x="20938" y="5983"/>
                  <a:pt x="20938" y="5983"/>
                  <a:pt x="20938" y="5983"/>
                </a:cubicBezTo>
                <a:close/>
              </a:path>
            </a:pathLst>
          </a:custGeom>
          <a:solidFill>
            <a:schemeClr val="accent2"/>
          </a:solidFill>
          <a:ln>
            <a:noFill/>
          </a:ln>
          <a:effectLst/>
        </p:spPr>
        <p:txBody>
          <a:bodyPr wrap="square" lIns="162542" tIns="81270" rIns="162542" bIns="81270" anchor="ctr">
            <a:normAutofit/>
          </a:bodyPr>
          <a:lstStyle/>
          <a:p>
            <a:endParaRPr lang="id-ID" sz="1600">
              <a:solidFill>
                <a:schemeClr val="bg1"/>
              </a:solidFill>
              <a:latin typeface="微软雅黑" pitchFamily="34" charset="-122"/>
              <a:ea typeface="微软雅黑" pitchFamily="34" charset="-122"/>
              <a:sym typeface="Century Schoolbook" panose="02040604050505020304" pitchFamily="18" charset="0"/>
            </a:endParaRPr>
          </a:p>
        </p:txBody>
      </p:sp>
      <p:sp>
        <p:nvSpPr>
          <p:cNvPr id="32" name="îśļïḑe"/>
          <p:cNvSpPr/>
          <p:nvPr/>
        </p:nvSpPr>
        <p:spPr bwMode="auto">
          <a:xfrm>
            <a:off x="9554567" y="5653363"/>
            <a:ext cx="10244769" cy="167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542" tIns="81270" rIns="162542" bIns="8127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sz="4000" b="1" dirty="0">
                <a:solidFill>
                  <a:schemeClr val="bg2">
                    <a:lumMod val="10000"/>
                  </a:schemeClr>
                </a:solidFill>
                <a:latin typeface="微软雅黑" pitchFamily="34" charset="-122"/>
                <a:ea typeface="微软雅黑" pitchFamily="34" charset="-122"/>
                <a:sym typeface="Century Schoolbook" panose="02040604050505020304" pitchFamily="18" charset="0"/>
              </a:rPr>
              <a:t>规模强度更大</a:t>
            </a:r>
            <a:endPar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endParaRPr>
          </a:p>
          <a:p>
            <a:pPr>
              <a:lnSpc>
                <a:spcPct val="100000"/>
              </a:lnSpc>
            </a:pPr>
            <a:r>
              <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rPr>
              <a:t>攻击队伍相比</a:t>
            </a:r>
            <a:r>
              <a:rPr lang="en-US" altLang="zh-CN" sz="4000" dirty="0">
                <a:solidFill>
                  <a:schemeClr val="bg2">
                    <a:lumMod val="10000"/>
                  </a:schemeClr>
                </a:solidFill>
                <a:latin typeface="微软雅黑" pitchFamily="34" charset="-122"/>
                <a:ea typeface="微软雅黑" pitchFamily="34" charset="-122"/>
                <a:sym typeface="Century Schoolbook" panose="02040604050505020304" pitchFamily="18" charset="0"/>
              </a:rPr>
              <a:t>2018</a:t>
            </a:r>
            <a:r>
              <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rPr>
              <a:t>年翻番，由原来的</a:t>
            </a:r>
            <a:r>
              <a:rPr lang="en-US" altLang="zh-CN" sz="4000" dirty="0">
                <a:solidFill>
                  <a:schemeClr val="bg2">
                    <a:lumMod val="10000"/>
                  </a:schemeClr>
                </a:solidFill>
                <a:latin typeface="微软雅黑" pitchFamily="34" charset="-122"/>
                <a:ea typeface="微软雅黑" pitchFamily="34" charset="-122"/>
                <a:sym typeface="Century Schoolbook" panose="02040604050505020304" pitchFamily="18" charset="0"/>
              </a:rPr>
              <a:t>41</a:t>
            </a:r>
            <a:r>
              <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rPr>
              <a:t>支队伍增加到</a:t>
            </a:r>
            <a:r>
              <a:rPr lang="en-US" altLang="zh-CN" sz="4000" dirty="0">
                <a:solidFill>
                  <a:schemeClr val="bg2">
                    <a:lumMod val="10000"/>
                  </a:schemeClr>
                </a:solidFill>
                <a:latin typeface="微软雅黑" pitchFamily="34" charset="-122"/>
                <a:ea typeface="微软雅黑" pitchFamily="34" charset="-122"/>
                <a:sym typeface="Century Schoolbook" panose="02040604050505020304" pitchFamily="18" charset="0"/>
              </a:rPr>
              <a:t>100</a:t>
            </a:r>
            <a:r>
              <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rPr>
              <a:t>支左右；参与单位覆盖范围扩大，关键基础设施单位全部要参与。</a:t>
            </a:r>
          </a:p>
        </p:txBody>
      </p:sp>
      <p:sp>
        <p:nvSpPr>
          <p:cNvPr id="35" name="îṣḷiḍé"/>
          <p:cNvSpPr/>
          <p:nvPr/>
        </p:nvSpPr>
        <p:spPr bwMode="auto">
          <a:xfrm>
            <a:off x="8361119" y="2570932"/>
            <a:ext cx="12911281" cy="157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542" tIns="81270" rIns="162542" bIns="8127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00000"/>
              </a:lnSpc>
            </a:pPr>
            <a:r>
              <a:rPr lang="zh-CN" altLang="en-US" sz="4000" b="1" dirty="0">
                <a:solidFill>
                  <a:schemeClr val="bg2">
                    <a:lumMod val="10000"/>
                  </a:schemeClr>
                </a:solidFill>
                <a:latin typeface="微软雅黑" pitchFamily="34" charset="-122"/>
                <a:ea typeface="微软雅黑" pitchFamily="34" charset="-122"/>
                <a:sym typeface="Century Schoolbook" panose="02040604050505020304" pitchFamily="18" charset="0"/>
              </a:rPr>
              <a:t>规格更高</a:t>
            </a:r>
            <a:endPar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endParaRPr>
          </a:p>
          <a:p>
            <a:pPr>
              <a:lnSpc>
                <a:spcPct val="100000"/>
              </a:lnSpc>
            </a:pPr>
            <a:r>
              <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rPr>
              <a:t>与国庆</a:t>
            </a:r>
            <a:r>
              <a:rPr lang="en-US" altLang="zh-CN" sz="4000" dirty="0">
                <a:solidFill>
                  <a:schemeClr val="bg2">
                    <a:lumMod val="10000"/>
                  </a:schemeClr>
                </a:solidFill>
                <a:latin typeface="微软雅黑" pitchFamily="34" charset="-122"/>
                <a:ea typeface="微软雅黑" pitchFamily="34" charset="-122"/>
                <a:sym typeface="Century Schoolbook" panose="02040604050505020304" pitchFamily="18" charset="0"/>
              </a:rPr>
              <a:t>70</a:t>
            </a:r>
            <a:r>
              <a:rPr lang="zh-CN" altLang="en-US" sz="4000" dirty="0">
                <a:solidFill>
                  <a:schemeClr val="bg2">
                    <a:lumMod val="10000"/>
                  </a:schemeClr>
                </a:solidFill>
                <a:latin typeface="微软雅黑" pitchFamily="34" charset="-122"/>
                <a:ea typeface="微软雅黑" pitchFamily="34" charset="-122"/>
                <a:sym typeface="Century Schoolbook" panose="02040604050505020304" pitchFamily="18" charset="0"/>
              </a:rPr>
              <a:t>周年重保挂钩，定位高于往年，部分单位方案将报到国务委员和中央审批。</a:t>
            </a:r>
          </a:p>
        </p:txBody>
      </p:sp>
      <p:sp>
        <p:nvSpPr>
          <p:cNvPr id="38" name="íSlîḍê"/>
          <p:cNvSpPr/>
          <p:nvPr/>
        </p:nvSpPr>
        <p:spPr bwMode="auto">
          <a:xfrm>
            <a:off x="8113008" y="8739754"/>
            <a:ext cx="10852953" cy="73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2542" tIns="81270" rIns="162542" bIns="8127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zh-CN" altLang="en-US" sz="4000" dirty="0" err="1">
                <a:solidFill>
                  <a:schemeClr val="bg2">
                    <a:lumMod val="10000"/>
                  </a:schemeClr>
                </a:solidFill>
                <a:latin typeface="微软雅黑" pitchFamily="34" charset="-122"/>
                <a:ea typeface="微软雅黑" pitchFamily="34" charset="-122"/>
                <a:sym typeface="Century Schoolbook" panose="02040604050505020304" pitchFamily="18" charset="0"/>
              </a:rPr>
              <a:t>各单位角色由公安部强制指定，不能协商。</a:t>
            </a:r>
          </a:p>
        </p:txBody>
      </p:sp>
      <p:sp>
        <p:nvSpPr>
          <p:cNvPr id="42" name="文本框 41"/>
          <p:cNvSpPr txBox="1"/>
          <p:nvPr/>
        </p:nvSpPr>
        <p:spPr>
          <a:xfrm>
            <a:off x="5980375" y="3548634"/>
            <a:ext cx="903011" cy="1186800"/>
          </a:xfrm>
          <a:prstGeom prst="rect">
            <a:avLst/>
          </a:prstGeom>
          <a:noFill/>
        </p:spPr>
        <p:txBody>
          <a:bodyPr wrap="square" rtlCol="0">
            <a:spAutoFit/>
          </a:bodyPr>
          <a:lstStyle/>
          <a:p>
            <a:r>
              <a:rPr lang="en-US" altLang="zh-CN" sz="7112" b="1" dirty="0">
                <a:solidFill>
                  <a:srgbClr val="FFFFFF"/>
                </a:solidFill>
                <a:latin typeface="微软雅黑" pitchFamily="34" charset="-122"/>
                <a:ea typeface="微软雅黑" pitchFamily="34" charset="-122"/>
                <a:sym typeface="Century Schoolbook" panose="02040604050505020304" pitchFamily="18" charset="0"/>
              </a:rPr>
              <a:t>1</a:t>
            </a:r>
          </a:p>
        </p:txBody>
      </p:sp>
      <p:sp>
        <p:nvSpPr>
          <p:cNvPr id="43" name="文本框 42"/>
          <p:cNvSpPr txBox="1"/>
          <p:nvPr/>
        </p:nvSpPr>
        <p:spPr>
          <a:xfrm>
            <a:off x="7458108" y="6010602"/>
            <a:ext cx="903011" cy="1186800"/>
          </a:xfrm>
          <a:prstGeom prst="rect">
            <a:avLst/>
          </a:prstGeom>
          <a:noFill/>
        </p:spPr>
        <p:txBody>
          <a:bodyPr wrap="square" rtlCol="0">
            <a:spAutoFit/>
          </a:bodyPr>
          <a:lstStyle/>
          <a:p>
            <a:r>
              <a:rPr lang="en-US" altLang="zh-CN" sz="7112" b="1" dirty="0">
                <a:solidFill>
                  <a:srgbClr val="FFFFFF"/>
                </a:solidFill>
                <a:latin typeface="微软雅黑" pitchFamily="34" charset="-122"/>
                <a:ea typeface="微软雅黑" pitchFamily="34" charset="-122"/>
                <a:sym typeface="Century Schoolbook" panose="02040604050505020304" pitchFamily="18" charset="0"/>
              </a:rPr>
              <a:t>2</a:t>
            </a:r>
          </a:p>
        </p:txBody>
      </p:sp>
      <p:sp>
        <p:nvSpPr>
          <p:cNvPr id="44" name="文本框 43"/>
          <p:cNvSpPr txBox="1"/>
          <p:nvPr/>
        </p:nvSpPr>
        <p:spPr>
          <a:xfrm>
            <a:off x="5980375" y="8475800"/>
            <a:ext cx="903011" cy="1186800"/>
          </a:xfrm>
          <a:prstGeom prst="rect">
            <a:avLst/>
          </a:prstGeom>
          <a:noFill/>
        </p:spPr>
        <p:txBody>
          <a:bodyPr wrap="square" rtlCol="0">
            <a:spAutoFit/>
          </a:bodyPr>
          <a:lstStyle/>
          <a:p>
            <a:r>
              <a:rPr lang="en-US" altLang="zh-CN" sz="7112" b="1" dirty="0">
                <a:solidFill>
                  <a:srgbClr val="FFFFFF"/>
                </a:solidFill>
                <a:latin typeface="微软雅黑" pitchFamily="34" charset="-122"/>
                <a:ea typeface="微软雅黑" pitchFamily="34" charset="-122"/>
                <a:sym typeface="Century Schoolbook" panose="02040604050505020304" pitchFamily="18" charset="0"/>
              </a:rPr>
              <a:t>3</a:t>
            </a:r>
          </a:p>
        </p:txBody>
      </p:sp>
      <p:sp>
        <p:nvSpPr>
          <p:cNvPr id="22" name="采用腾讯新视觉系统配色方案">
            <a:extLst>
              <a:ext uri="{FF2B5EF4-FFF2-40B4-BE49-F238E27FC236}">
                <a16:creationId xmlns:a16="http://schemas.microsoft.com/office/drawing/2014/main" id="{CF920737-716B-4FE0-8455-86FA77C30B1D}"/>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en-US" altLang="zh-CN" b="1" dirty="0">
                <a:solidFill>
                  <a:schemeClr val="bg2">
                    <a:lumMod val="10000"/>
                  </a:schemeClr>
                </a:solidFill>
                <a:latin typeface="微软雅黑" panose="020B0503020204020204" pitchFamily="34" charset="-122"/>
                <a:ea typeface="微软雅黑" panose="020B0503020204020204" pitchFamily="34" charset="-122"/>
              </a:rPr>
              <a:t>2019</a:t>
            </a:r>
            <a:r>
              <a:rPr lang="zh-CN" altLang="en-US" b="1" dirty="0">
                <a:solidFill>
                  <a:schemeClr val="bg2">
                    <a:lumMod val="10000"/>
                  </a:schemeClr>
                </a:solidFill>
                <a:latin typeface="微软雅黑" panose="020B0503020204020204" pitchFamily="34" charset="-122"/>
                <a:ea typeface="微软雅黑" panose="020B0503020204020204" pitchFamily="34" charset="-122"/>
              </a:rPr>
              <a:t>护网行动简介</a:t>
            </a:r>
          </a:p>
        </p:txBody>
      </p:sp>
      <p:sp>
        <p:nvSpPr>
          <p:cNvPr id="26" name="TextBox 3">
            <a:extLst>
              <a:ext uri="{FF2B5EF4-FFF2-40B4-BE49-F238E27FC236}">
                <a16:creationId xmlns:a16="http://schemas.microsoft.com/office/drawing/2014/main" id="{7572CABF-B3E9-4B36-9064-45879B1C412A}"/>
              </a:ext>
            </a:extLst>
          </p:cNvPr>
          <p:cNvSpPr txBox="1">
            <a:spLocks noChangeArrowheads="1"/>
          </p:cNvSpPr>
          <p:nvPr/>
        </p:nvSpPr>
        <p:spPr bwMode="auto">
          <a:xfrm>
            <a:off x="1905368" y="10912699"/>
            <a:ext cx="19383511" cy="1395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defRPr/>
            </a:pPr>
            <a:r>
              <a:rPr lang="en-US" sz="6401" noProof="1">
                <a:solidFill>
                  <a:schemeClr val="bg2">
                    <a:lumMod val="10000"/>
                  </a:schemeClr>
                </a:solidFill>
                <a:effectLst>
                  <a:outerShdw blurRad="38100" dist="38100" dir="2700000" algn="tl">
                    <a:srgbClr val="C0C0C0"/>
                  </a:outerShdw>
                </a:effectLst>
                <a:latin typeface="微软雅黑" pitchFamily="34" charset="-122"/>
                <a:ea typeface="微软雅黑" pitchFamily="34" charset="-122"/>
                <a:cs typeface="微软雅黑" pitchFamily="34" charset="-122"/>
              </a:rPr>
              <a:t>    </a:t>
            </a:r>
            <a:r>
              <a:rPr lang="en-US" sz="6401" noProof="1">
                <a:solidFill>
                  <a:schemeClr val="bg2">
                    <a:lumMod val="10000"/>
                  </a:schemeClr>
                </a:solidFill>
                <a:effectLst>
                  <a:outerShdw blurRad="38100" dist="25400" dir="5400000" algn="ctr" rotWithShape="0">
                    <a:srgbClr val="6E747A">
                      <a:alpha val="43000"/>
                    </a:srgbClr>
                  </a:outerShdw>
                </a:effectLst>
                <a:latin typeface="微软雅黑" pitchFamily="34" charset="-122"/>
                <a:ea typeface="微软雅黑" pitchFamily="34" charset="-122"/>
                <a:cs typeface="微软雅黑" pitchFamily="34" charset="-122"/>
              </a:rPr>
              <a:t> </a:t>
            </a:r>
            <a:r>
              <a:rPr lang="en-US" sz="5400" b="1" noProof="1">
                <a:solidFill>
                  <a:schemeClr val="bg2">
                    <a:lumMod val="10000"/>
                  </a:schemeClr>
                </a:solidFill>
                <a:latin typeface="微软雅黑" pitchFamily="34" charset="-122"/>
                <a:ea typeface="微软雅黑" pitchFamily="34" charset="-122"/>
              </a:rPr>
              <a:t>“</a:t>
            </a:r>
            <a:r>
              <a:rPr lang="zh-CN" altLang="en-US" sz="5400" b="1" noProof="1">
                <a:solidFill>
                  <a:schemeClr val="bg2">
                    <a:lumMod val="10000"/>
                  </a:schemeClr>
                </a:solidFill>
                <a:latin typeface="微软雅黑" pitchFamily="34" charset="-122"/>
                <a:ea typeface="微软雅黑" pitchFamily="34" charset="-122"/>
              </a:rPr>
              <a:t>护网行动</a:t>
            </a:r>
            <a:r>
              <a:rPr lang="en-US" sz="5400" b="1" noProof="1">
                <a:solidFill>
                  <a:schemeClr val="bg2">
                    <a:lumMod val="10000"/>
                  </a:schemeClr>
                </a:solidFill>
                <a:latin typeface="微软雅黑" pitchFamily="34" charset="-122"/>
                <a:ea typeface="微软雅黑" pitchFamily="34" charset="-122"/>
              </a:rPr>
              <a:t>”</a:t>
            </a:r>
            <a:r>
              <a:rPr lang="zh-CN" altLang="en-US" sz="5400" b="1" noProof="1">
                <a:solidFill>
                  <a:schemeClr val="bg2">
                    <a:lumMod val="10000"/>
                  </a:schemeClr>
                </a:solidFill>
                <a:latin typeface="微软雅黑" pitchFamily="34" charset="-122"/>
                <a:ea typeface="微软雅黑" pitchFamily="34" charset="-122"/>
              </a:rPr>
              <a:t>的参与方大多为关键信息基础设施单位。</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3927199" y="5245126"/>
            <a:ext cx="1439402" cy="1250663"/>
          </a:xfrm>
          <a:prstGeom prst="rect">
            <a:avLst/>
          </a:prstGeom>
          <a:solidFill>
            <a:srgbClr val="0252D8"/>
          </a:solidFill>
          <a:ln>
            <a:noFill/>
          </a:ln>
          <a:effectLst/>
          <a:extLst/>
        </p:spPr>
        <p:txBody>
          <a:bodyPr>
            <a:spAutoFit/>
          </a:bodyPr>
          <a:lstStyle/>
          <a:p>
            <a:pPr>
              <a:buFont typeface="Arial" charset="0"/>
              <a:buNone/>
              <a:defRPr/>
            </a:pPr>
            <a:r>
              <a:rPr lang="en-US" altLang="zh-CN" sz="7527" b="1" dirty="0">
                <a:solidFill>
                  <a:srgbClr val="FFFFFF"/>
                </a:solidFill>
                <a:latin typeface="方正兰亭中黑_GBK" charset="0"/>
                <a:ea typeface="方正兰亭中黑_GBK" charset="0"/>
                <a:cs typeface="方正兰亭中黑_GBK" charset="0"/>
              </a:rPr>
              <a:t>2</a:t>
            </a:r>
          </a:p>
        </p:txBody>
      </p:sp>
      <p:sp>
        <p:nvSpPr>
          <p:cNvPr id="15" name="Rectangle 4"/>
          <p:cNvSpPr>
            <a:spLocks noChangeArrowheads="1"/>
          </p:cNvSpPr>
          <p:nvPr/>
        </p:nvSpPr>
        <p:spPr bwMode="auto">
          <a:xfrm>
            <a:off x="5238187" y="6338112"/>
            <a:ext cx="15758759" cy="155290"/>
          </a:xfrm>
          <a:prstGeom prst="rect">
            <a:avLst/>
          </a:prstGeom>
          <a:solidFill>
            <a:srgbClr val="0252D8"/>
          </a:solidFill>
          <a:ln>
            <a:noFill/>
          </a:ln>
          <a:effectLst/>
          <a:extLst/>
        </p:spPr>
        <p:txBody>
          <a:bodyPr anchor="ctr"/>
          <a:lstStyle/>
          <a:p>
            <a:pPr>
              <a:buFont typeface="Arial" charset="0"/>
              <a:buNone/>
              <a:defRPr/>
            </a:pPr>
            <a:endParaRPr lang="zh-CN" altLang="en-US" sz="5918">
              <a:solidFill>
                <a:srgbClr val="FF0000"/>
              </a:solidFill>
              <a:latin typeface="Arial" charset="0"/>
            </a:endParaRPr>
          </a:p>
        </p:txBody>
      </p:sp>
      <p:sp>
        <p:nvSpPr>
          <p:cNvPr id="16" name="标题 1"/>
          <p:cNvSpPr>
            <a:spLocks noGrp="1" noChangeArrowheads="1"/>
          </p:cNvSpPr>
          <p:nvPr/>
        </p:nvSpPr>
        <p:spPr bwMode="auto">
          <a:xfrm>
            <a:off x="5352331" y="5193781"/>
            <a:ext cx="18529797" cy="99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lIns="135527" tIns="67763" rIns="135527" bIns="67763" anchor="ctr"/>
          <a:lstStyle>
            <a:lvl1pPr>
              <a:defRPr kumimoji="1" sz="1400">
                <a:solidFill>
                  <a:schemeClr val="tx1"/>
                </a:solidFill>
                <a:latin typeface="Arial" pitchFamily="34" charset="0"/>
                <a:ea typeface="宋体" pitchFamily="2" charset="-122"/>
              </a:defRPr>
            </a:lvl1pPr>
            <a:lvl2pPr marL="742950" indent="-285750">
              <a:defRPr kumimoji="1" sz="1400">
                <a:solidFill>
                  <a:schemeClr val="tx1"/>
                </a:solidFill>
                <a:latin typeface="Arial" pitchFamily="34" charset="0"/>
                <a:ea typeface="宋体" pitchFamily="2" charset="-122"/>
              </a:defRPr>
            </a:lvl2pPr>
            <a:lvl3pPr marL="1143000" indent="-228600">
              <a:defRPr kumimoji="1" sz="1400">
                <a:solidFill>
                  <a:schemeClr val="tx1"/>
                </a:solidFill>
                <a:latin typeface="Arial" pitchFamily="34" charset="0"/>
                <a:ea typeface="宋体" pitchFamily="2" charset="-122"/>
              </a:defRPr>
            </a:lvl3pPr>
            <a:lvl4pPr marL="1600200" indent="-228600">
              <a:defRPr kumimoji="1" sz="1400">
                <a:solidFill>
                  <a:schemeClr val="tx1"/>
                </a:solidFill>
                <a:latin typeface="Arial" pitchFamily="34" charset="0"/>
                <a:ea typeface="宋体" pitchFamily="2" charset="-122"/>
              </a:defRPr>
            </a:lvl4pPr>
            <a:lvl5pPr marL="2057400" indent="-228600">
              <a:defRPr kumimoji="1" sz="1400">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9pPr>
          </a:lstStyle>
          <a:p>
            <a:pPr algn="l" defTabSz="1547278"/>
            <a:r>
              <a:rPr lang="zh-CN" altLang="en-US" sz="6773" b="1" dirty="0">
                <a:solidFill>
                  <a:schemeClr val="bg2">
                    <a:lumMod val="10000"/>
                  </a:schemeClr>
                </a:solidFill>
                <a:latin typeface="微软雅黑" pitchFamily="34" charset="-122"/>
                <a:ea typeface="微软雅黑" pitchFamily="34" charset="-122"/>
                <a:sym typeface="微软雅黑" pitchFamily="34" charset="-122"/>
              </a:rPr>
              <a:t>护网思路和原则</a:t>
            </a:r>
          </a:p>
        </p:txBody>
      </p:sp>
      <p:sp>
        <p:nvSpPr>
          <p:cNvPr id="5" name="矩形 4">
            <a:extLst>
              <a:ext uri="{FF2B5EF4-FFF2-40B4-BE49-F238E27FC236}">
                <a16:creationId xmlns:a16="http://schemas.microsoft.com/office/drawing/2014/main" id="{9F930A9B-FA16-45C9-95E2-AD54B681D139}"/>
              </a:ext>
            </a:extLst>
          </p:cNvPr>
          <p:cNvSpPr/>
          <p:nvPr/>
        </p:nvSpPr>
        <p:spPr>
          <a:xfrm>
            <a:off x="3927199" y="6893890"/>
            <a:ext cx="12675739" cy="830997"/>
          </a:xfrm>
          <a:prstGeom prst="rect">
            <a:avLst/>
          </a:prstGeom>
          <a:noFill/>
        </p:spPr>
        <p:txBody>
          <a:bodyPr wrap="square">
            <a:spAutoFit/>
          </a:bodyPr>
          <a:lstStyle/>
          <a:p>
            <a:r>
              <a:rPr lang="zh-CN" altLang="en-US" sz="4800" dirty="0">
                <a:solidFill>
                  <a:schemeClr val="bg2">
                    <a:lumMod val="10000"/>
                  </a:schemeClr>
                </a:solidFill>
                <a:latin typeface="微软雅黑" panose="020B0503020204020204" pitchFamily="34" charset="-122"/>
                <a:ea typeface="微软雅黑" panose="020B0503020204020204" pitchFamily="34" charset="-122"/>
              </a:rPr>
              <a:t>基于黑客视角，御敌于边境之外</a:t>
            </a:r>
            <a:endParaRPr lang="zh-CN" altLang="en-US" dirty="0">
              <a:solidFill>
                <a:schemeClr val="bg2">
                  <a:lumMod val="10000"/>
                </a:schemeClr>
              </a:solidFill>
            </a:endParaRPr>
          </a:p>
        </p:txBody>
      </p:sp>
    </p:spTree>
    <p:extLst>
      <p:ext uri="{BB962C8B-B14F-4D97-AF65-F5344CB8AC3E}">
        <p14:creationId xmlns:p14="http://schemas.microsoft.com/office/powerpoint/2010/main" val="145933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采用腾讯新视觉系统配色方案">
            <a:extLst>
              <a:ext uri="{FF2B5EF4-FFF2-40B4-BE49-F238E27FC236}">
                <a16:creationId xmlns:a16="http://schemas.microsoft.com/office/drawing/2014/main" id="{087A920B-2D50-49CB-8A72-D578DB13C98D}"/>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护网思路</a:t>
            </a:r>
          </a:p>
        </p:txBody>
      </p:sp>
      <p:sp>
        <p:nvSpPr>
          <p:cNvPr id="2" name="矩形 1">
            <a:extLst>
              <a:ext uri="{FF2B5EF4-FFF2-40B4-BE49-F238E27FC236}">
                <a16:creationId xmlns:a16="http://schemas.microsoft.com/office/drawing/2014/main" id="{EF8D3559-B0CA-47EE-B861-DC48D8BCCBB4}"/>
              </a:ext>
            </a:extLst>
          </p:cNvPr>
          <p:cNvSpPr/>
          <p:nvPr/>
        </p:nvSpPr>
        <p:spPr>
          <a:xfrm>
            <a:off x="3155336" y="4238768"/>
            <a:ext cx="22148800" cy="7478970"/>
          </a:xfrm>
          <a:prstGeom prst="rect">
            <a:avLst/>
          </a:prstGeom>
        </p:spPr>
        <p:txBody>
          <a:bodyPr wrap="square">
            <a:spAutoFit/>
          </a:bodyPr>
          <a:lstStyle/>
          <a:p>
            <a:pPr algn="l"/>
            <a:br>
              <a:rPr lang="zh-CN" altLang="en-US" sz="4000" dirty="0">
                <a:solidFill>
                  <a:schemeClr val="bg2">
                    <a:lumMod val="10000"/>
                  </a:schemeClr>
                </a:solidFill>
                <a:latin typeface="微软雅黑" panose="020B0503020204020204" pitchFamily="34" charset="-122"/>
                <a:ea typeface="微软雅黑" panose="020B0503020204020204" pitchFamily="34" charset="-122"/>
              </a:rPr>
            </a:br>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我们的敌人是谁？如何模拟敌人的攻击？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我们的目标是？</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攻击路径和攻击方式的覆盖率？</a:t>
            </a:r>
            <a:br>
              <a:rPr lang="zh-CN" altLang="en-US" sz="4000" dirty="0">
                <a:solidFill>
                  <a:schemeClr val="bg2">
                    <a:lumMod val="10000"/>
                  </a:schemeClr>
                </a:solidFill>
                <a:latin typeface="微软雅黑" panose="020B0503020204020204" pitchFamily="34" charset="-122"/>
                <a:ea typeface="微软雅黑" panose="020B0503020204020204" pitchFamily="34" charset="-122"/>
              </a:rPr>
            </a:br>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攻击过程的隐蔽性、攻击完成后的痕迹清理</a:t>
            </a:r>
            <a:br>
              <a:rPr lang="zh-CN" altLang="en-US" sz="4000" dirty="0">
                <a:solidFill>
                  <a:schemeClr val="bg2">
                    <a:lumMod val="10000"/>
                  </a:schemeClr>
                </a:solidFill>
                <a:latin typeface="微软雅黑" panose="020B0503020204020204" pitchFamily="34" charset="-122"/>
                <a:ea typeface="微软雅黑" panose="020B0503020204020204" pitchFamily="34" charset="-122"/>
              </a:rPr>
            </a:br>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面对上百支战队，需要自动化防御能力</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algn="l"/>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algn="l"/>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立体纵深防御体系，防御协同（检测、止血、加固、溯源、反制）</a:t>
            </a:r>
            <a:br>
              <a:rPr lang="zh-CN" altLang="en-US" sz="4000" dirty="0">
                <a:solidFill>
                  <a:schemeClr val="bg2">
                    <a:lumMod val="10000"/>
                  </a:schemeClr>
                </a:solidFill>
                <a:latin typeface="微软雅黑" panose="020B0503020204020204" pitchFamily="34" charset="-122"/>
                <a:ea typeface="微软雅黑" panose="020B0503020204020204" pitchFamily="34" charset="-122"/>
              </a:rPr>
            </a:br>
            <a:r>
              <a:rPr lang="en-US" altLang="zh-CN" sz="4000" dirty="0">
                <a:solidFill>
                  <a:schemeClr val="bg2">
                    <a:lumMod val="10000"/>
                  </a:schemeClr>
                </a:solidFill>
                <a:latin typeface="微软雅黑" panose="020B0503020204020204" pitchFamily="34" charset="-122"/>
                <a:ea typeface="微软雅黑" panose="020B0503020204020204" pitchFamily="34" charset="-122"/>
              </a:rPr>
              <a:t>•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基于外部黑客</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黑产视角，及外部检验能力</a:t>
            </a:r>
            <a:br>
              <a:rPr lang="zh-CN" altLang="en-US" sz="4000" dirty="0">
                <a:solidFill>
                  <a:schemeClr val="bg2">
                    <a:lumMod val="10000"/>
                  </a:schemeClr>
                </a:solidFill>
                <a:latin typeface="微软雅黑" panose="020B0503020204020204" pitchFamily="34" charset="-122"/>
                <a:ea typeface="微软雅黑" panose="020B0503020204020204" pitchFamily="34" charset="-122"/>
              </a:rPr>
            </a:br>
            <a:r>
              <a:rPr lang="zh-CN" altLang="en-US" sz="4000" dirty="0">
                <a:solidFill>
                  <a:schemeClr val="bg2">
                    <a:lumMod val="10000"/>
                  </a:schemeClr>
                </a:solidFill>
                <a:latin typeface="微软雅黑" panose="020B0503020204020204" pitchFamily="34" charset="-122"/>
                <a:ea typeface="微软雅黑" panose="020B0503020204020204" pitchFamily="34" charset="-122"/>
              </a:rPr>
              <a:t> </a:t>
            </a:r>
            <a:br>
              <a:rPr lang="zh-CN" altLang="en-US" sz="4000" dirty="0">
                <a:solidFill>
                  <a:schemeClr val="bg2">
                    <a:lumMod val="10000"/>
                  </a:schemeClr>
                </a:solidFill>
                <a:latin typeface="微软雅黑" panose="020B0503020204020204" pitchFamily="34" charset="-122"/>
                <a:ea typeface="微软雅黑" panose="020B0503020204020204" pitchFamily="34" charset="-122"/>
              </a:rPr>
            </a:br>
            <a:endParaRPr lang="zh-CN" altLang="en-US" sz="4000"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5460147-E154-4409-BC85-F0A481F7797B}"/>
              </a:ext>
            </a:extLst>
          </p:cNvPr>
          <p:cNvPicPr>
            <a:picLocks noChangeAspect="1"/>
          </p:cNvPicPr>
          <p:nvPr/>
        </p:nvPicPr>
        <p:blipFill>
          <a:blip r:embed="rId3"/>
          <a:stretch>
            <a:fillRect/>
          </a:stretch>
        </p:blipFill>
        <p:spPr>
          <a:xfrm>
            <a:off x="18237200" y="4622567"/>
            <a:ext cx="4267200" cy="2371725"/>
          </a:xfrm>
          <a:prstGeom prst="rect">
            <a:avLst/>
          </a:prstGeom>
        </p:spPr>
      </p:pic>
      <p:sp>
        <p:nvSpPr>
          <p:cNvPr id="6" name="矩形 5">
            <a:extLst>
              <a:ext uri="{FF2B5EF4-FFF2-40B4-BE49-F238E27FC236}">
                <a16:creationId xmlns:a16="http://schemas.microsoft.com/office/drawing/2014/main" id="{AA4933FC-A54F-4B56-9F56-AC7C89EAF218}"/>
              </a:ext>
            </a:extLst>
          </p:cNvPr>
          <p:cNvSpPr/>
          <p:nvPr/>
        </p:nvSpPr>
        <p:spPr>
          <a:xfrm>
            <a:off x="17865436" y="7378089"/>
            <a:ext cx="5010727" cy="1200329"/>
          </a:xfrm>
          <a:prstGeom prst="rect">
            <a:avLst/>
          </a:prstGeom>
        </p:spPr>
        <p:txBody>
          <a:bodyPr wrap="square">
            <a:spAutoFit/>
          </a:bodyPr>
          <a:lstStyle/>
          <a:p>
            <a:r>
              <a:rPr lang="zh-CN" altLang="en-US" dirty="0">
                <a:solidFill>
                  <a:schemeClr val="bg2">
                    <a:lumMod val="10000"/>
                  </a:schemeClr>
                </a:solidFill>
                <a:latin typeface="微软雅黑" panose="020B0503020204020204" pitchFamily="34" charset="-122"/>
                <a:ea typeface="微软雅黑" panose="020B0503020204020204" pitchFamily="34" charset="-122"/>
              </a:rPr>
              <a:t>白帽子黑客，点到为止</a:t>
            </a:r>
            <a:r>
              <a:rPr lang="zh-CN" altLang="en-US" dirty="0">
                <a:solidFill>
                  <a:schemeClr val="bg2">
                    <a:lumMod val="10000"/>
                  </a:schemeClr>
                </a:solidFill>
              </a:rPr>
              <a:t> </a:t>
            </a:r>
            <a:br>
              <a:rPr lang="zh-CN" altLang="en-US" dirty="0">
                <a:solidFill>
                  <a:schemeClr val="bg2">
                    <a:lumMod val="10000"/>
                  </a:schemeClr>
                </a:solidFill>
              </a:rPr>
            </a:br>
            <a:endParaRPr lang="zh-CN" altLang="en-US" dirty="0">
              <a:solidFill>
                <a:schemeClr val="bg2">
                  <a:lumMod val="10000"/>
                </a:schemeClr>
              </a:solidFill>
            </a:endParaRPr>
          </a:p>
        </p:txBody>
      </p:sp>
      <p:sp>
        <p:nvSpPr>
          <p:cNvPr id="7" name="矩形 6">
            <a:extLst>
              <a:ext uri="{FF2B5EF4-FFF2-40B4-BE49-F238E27FC236}">
                <a16:creationId xmlns:a16="http://schemas.microsoft.com/office/drawing/2014/main" id="{2F754690-37B7-4C64-B4AD-F20A51371E8B}"/>
              </a:ext>
            </a:extLst>
          </p:cNvPr>
          <p:cNvSpPr/>
          <p:nvPr/>
        </p:nvSpPr>
        <p:spPr>
          <a:xfrm>
            <a:off x="1542472" y="2252181"/>
            <a:ext cx="16953345" cy="1384995"/>
          </a:xfrm>
          <a:prstGeom prst="rect">
            <a:avLst/>
          </a:prstGeom>
        </p:spPr>
        <p:txBody>
          <a:bodyPr wrap="square">
            <a:spAutoFit/>
          </a:bodyPr>
          <a:lstStyle/>
          <a:p>
            <a:r>
              <a:rPr lang="zh-CN" altLang="en-US" sz="4800" b="1" dirty="0">
                <a:solidFill>
                  <a:schemeClr val="bg2">
                    <a:lumMod val="10000"/>
                  </a:schemeClr>
                </a:solidFill>
                <a:latin typeface="微软雅黑" panose="020B0503020204020204" pitchFamily="34" charset="-122"/>
                <a:ea typeface="微软雅黑" panose="020B0503020204020204" pitchFamily="34" charset="-122"/>
              </a:rPr>
              <a:t>模拟黑客的动机和目的，站在敌人的角度思考攻击，例如： </a:t>
            </a:r>
            <a:br>
              <a:rPr lang="zh-CN" altLang="en-US" b="1" dirty="0">
                <a:solidFill>
                  <a:schemeClr val="bg2">
                    <a:lumMod val="10000"/>
                  </a:schemeClr>
                </a:solidFill>
              </a:rPr>
            </a:br>
            <a:endParaRPr lang="zh-CN" altLang="en-US" b="1" dirty="0">
              <a:solidFill>
                <a:schemeClr val="bg2">
                  <a:lumMod val="10000"/>
                </a:schemeClr>
              </a:solidFill>
            </a:endParaRPr>
          </a:p>
        </p:txBody>
      </p:sp>
    </p:spTree>
    <p:extLst>
      <p:ext uri="{BB962C8B-B14F-4D97-AF65-F5344CB8AC3E}">
        <p14:creationId xmlns:p14="http://schemas.microsoft.com/office/powerpoint/2010/main" val="294165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采用腾讯新视觉系统配色方案">
            <a:extLst>
              <a:ext uri="{FF2B5EF4-FFF2-40B4-BE49-F238E27FC236}">
                <a16:creationId xmlns:a16="http://schemas.microsoft.com/office/drawing/2014/main" id="{087A920B-2D50-49CB-8A72-D578DB13C98D}"/>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基于攻击者视角的护网思路</a:t>
            </a:r>
          </a:p>
        </p:txBody>
      </p:sp>
      <p:pic>
        <p:nvPicPr>
          <p:cNvPr id="6" name="图片 5">
            <a:extLst>
              <a:ext uri="{FF2B5EF4-FFF2-40B4-BE49-F238E27FC236}">
                <a16:creationId xmlns:a16="http://schemas.microsoft.com/office/drawing/2014/main" id="{DA506AAF-9033-4E36-9567-61A136C30B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060265" y="10624738"/>
            <a:ext cx="4920405" cy="2087639"/>
          </a:xfrm>
          <a:prstGeom prst="rect">
            <a:avLst/>
          </a:prstGeom>
        </p:spPr>
      </p:pic>
      <p:sp>
        <p:nvSpPr>
          <p:cNvPr id="7" name="矩形 6">
            <a:extLst>
              <a:ext uri="{FF2B5EF4-FFF2-40B4-BE49-F238E27FC236}">
                <a16:creationId xmlns:a16="http://schemas.microsoft.com/office/drawing/2014/main" id="{46DBBC9E-F35D-400C-B78D-319974DFFF1D}"/>
              </a:ext>
            </a:extLst>
          </p:cNvPr>
          <p:cNvSpPr/>
          <p:nvPr/>
        </p:nvSpPr>
        <p:spPr>
          <a:xfrm>
            <a:off x="1673533" y="2461367"/>
            <a:ext cx="20447000" cy="10987623"/>
          </a:xfrm>
          <a:prstGeom prst="rect">
            <a:avLst/>
          </a:prstGeom>
        </p:spPr>
        <p:txBody>
          <a:bodyPr wrap="square">
            <a:spAutoFit/>
          </a:bodyPr>
          <a:lstStyle/>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资产风险指标</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历史漏洞评估和复测</a:t>
            </a:r>
            <a:r>
              <a:rPr lang="en-US" altLang="zh-CN" sz="4800" dirty="0">
                <a:solidFill>
                  <a:schemeClr val="bg2">
                    <a:lumMod val="10000"/>
                  </a:schemeClr>
                </a:solidFill>
                <a:latin typeface="微软雅黑" panose="020B0503020204020204" pitchFamily="34" charset="-122"/>
                <a:ea typeface="微软雅黑" panose="020B0503020204020204" pitchFamily="34" charset="-122"/>
              </a:rPr>
              <a:t> </a:t>
            </a: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资产暴露面</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安全策略覆盖率</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入侵检测效果指标</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已知场景覆盖率</a:t>
            </a:r>
            <a:r>
              <a:rPr lang="en-US" altLang="zh-CN" sz="4800" dirty="0">
                <a:solidFill>
                  <a:schemeClr val="bg2">
                    <a:lumMod val="10000"/>
                  </a:schemeClr>
                </a:solidFill>
                <a:latin typeface="微软雅黑" panose="020B0503020204020204" pitchFamily="34" charset="-122"/>
                <a:ea typeface="微软雅黑" panose="020B0503020204020204" pitchFamily="34" charset="-122"/>
              </a:rPr>
              <a:t> </a:t>
            </a: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蓝军对抗主动发现率</a:t>
            </a:r>
          </a:p>
          <a:p>
            <a:pPr algn="l"/>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护网效果指标</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风险资产收敛</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攻击事件趋势</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r>
              <a:rPr lang="en-US" altLang="zh-CN" sz="4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攻击</a:t>
            </a:r>
            <a:r>
              <a:rPr lang="en-US" altLang="zh-CN" sz="4800" dirty="0">
                <a:solidFill>
                  <a:schemeClr val="bg2">
                    <a:lumMod val="10000"/>
                  </a:schemeClr>
                </a:solidFill>
                <a:latin typeface="微软雅黑" panose="020B0503020204020204" pitchFamily="34" charset="-122"/>
                <a:ea typeface="微软雅黑" panose="020B0503020204020204" pitchFamily="34" charset="-122"/>
              </a:rPr>
              <a:t>IP</a:t>
            </a:r>
            <a:r>
              <a:rPr lang="zh-CN" altLang="en-US" sz="4800" dirty="0">
                <a:solidFill>
                  <a:schemeClr val="bg2">
                    <a:lumMod val="10000"/>
                  </a:schemeClr>
                </a:solidFill>
                <a:latin typeface="微软雅黑" panose="020B0503020204020204" pitchFamily="34" charset="-122"/>
                <a:ea typeface="微软雅黑" panose="020B0503020204020204" pitchFamily="34" charset="-122"/>
              </a:rPr>
              <a:t>趋势</a:t>
            </a:r>
            <a:endParaRPr lang="en-US" altLang="zh-CN" sz="4800" dirty="0">
              <a:solidFill>
                <a:schemeClr val="bg2">
                  <a:lumMod val="10000"/>
                </a:schemeClr>
              </a:solidFill>
              <a:latin typeface="微软雅黑" panose="020B0503020204020204" pitchFamily="34" charset="-122"/>
              <a:ea typeface="微软雅黑" panose="020B0503020204020204" pitchFamily="34" charset="-122"/>
            </a:endParaRPr>
          </a:p>
          <a:p>
            <a:pPr algn="l"/>
            <a:br>
              <a:rPr lang="zh-CN" altLang="en-US" dirty="0">
                <a:solidFill>
                  <a:schemeClr val="bg2">
                    <a:lumMod val="10000"/>
                  </a:schemeClr>
                </a:solidFill>
              </a:rPr>
            </a:br>
            <a:endParaRPr lang="zh-CN" altLang="en-US" dirty="0">
              <a:solidFill>
                <a:schemeClr val="bg2">
                  <a:lumMod val="10000"/>
                </a:schemeClr>
              </a:solidFill>
            </a:endParaRPr>
          </a:p>
        </p:txBody>
      </p:sp>
      <p:sp>
        <p:nvSpPr>
          <p:cNvPr id="3" name="箭头: 右 2">
            <a:extLst>
              <a:ext uri="{FF2B5EF4-FFF2-40B4-BE49-F238E27FC236}">
                <a16:creationId xmlns:a16="http://schemas.microsoft.com/office/drawing/2014/main" id="{4159475A-2695-45EE-B588-B57EB98A1D54}"/>
              </a:ext>
            </a:extLst>
          </p:cNvPr>
          <p:cNvSpPr/>
          <p:nvPr/>
        </p:nvSpPr>
        <p:spPr>
          <a:xfrm>
            <a:off x="9135615" y="5517572"/>
            <a:ext cx="4780937" cy="2680855"/>
          </a:xfrm>
          <a:prstGeom prst="rightArrow">
            <a:avLst/>
          </a:prstGeom>
          <a:solidFill>
            <a:srgbClr val="0252D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4244BE61-624E-452C-A0E2-21D854F34CB7}"/>
              </a:ext>
            </a:extLst>
          </p:cNvPr>
          <p:cNvSpPr/>
          <p:nvPr/>
        </p:nvSpPr>
        <p:spPr>
          <a:xfrm>
            <a:off x="14776689" y="2607964"/>
            <a:ext cx="8802410" cy="1569660"/>
          </a:xfrm>
          <a:prstGeom prst="rect">
            <a:avLst/>
          </a:prstGeom>
        </p:spPr>
        <p:txBody>
          <a:bodyPr wrap="none">
            <a:spAutoFit/>
          </a:bodyPr>
          <a:lstStyle/>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基于黑客视角攻击链多锚点检测</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提升威胁发现率</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128DF24-34E0-4A31-89B9-12D024363B6E}"/>
              </a:ext>
            </a:extLst>
          </p:cNvPr>
          <p:cNvSpPr/>
          <p:nvPr/>
        </p:nvSpPr>
        <p:spPr>
          <a:xfrm>
            <a:off x="14776689" y="5831427"/>
            <a:ext cx="5719836" cy="1569660"/>
          </a:xfrm>
          <a:prstGeom prst="rect">
            <a:avLst/>
          </a:prstGeom>
        </p:spPr>
        <p:txBody>
          <a:bodyPr wrap="none">
            <a:spAutoFit/>
          </a:bodyPr>
          <a:lstStyle/>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联动防御攻击</a:t>
            </a:r>
            <a:r>
              <a:rPr lang="en-US" altLang="zh-CN" sz="4800" b="1" dirty="0">
                <a:solidFill>
                  <a:schemeClr val="bg2">
                    <a:lumMod val="10000"/>
                  </a:schemeClr>
                </a:solidFill>
                <a:latin typeface="微软雅黑" panose="020B0503020204020204" pitchFamily="34" charset="-122"/>
                <a:ea typeface="微软雅黑" panose="020B0503020204020204" pitchFamily="34" charset="-122"/>
              </a:rPr>
              <a:t>IP</a:t>
            </a:r>
            <a:r>
              <a:rPr lang="zh-CN" altLang="en-US" sz="4800" b="1" dirty="0">
                <a:solidFill>
                  <a:schemeClr val="bg2">
                    <a:lumMod val="10000"/>
                  </a:schemeClr>
                </a:solidFill>
                <a:latin typeface="微软雅黑" panose="020B0503020204020204" pitchFamily="34" charset="-122"/>
                <a:ea typeface="微软雅黑" panose="020B0503020204020204" pitchFamily="34" charset="-122"/>
              </a:rPr>
              <a:t>封禁</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提升攻击成本</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B3766EF-331C-4B6B-8D1C-1D34B4DE23F4}"/>
              </a:ext>
            </a:extLst>
          </p:cNvPr>
          <p:cNvSpPr/>
          <p:nvPr/>
        </p:nvSpPr>
        <p:spPr>
          <a:xfrm>
            <a:off x="14800631" y="8741930"/>
            <a:ext cx="7571303" cy="1569660"/>
          </a:xfrm>
          <a:prstGeom prst="rect">
            <a:avLst/>
          </a:prstGeom>
        </p:spPr>
        <p:txBody>
          <a:bodyPr wrap="none">
            <a:spAutoFit/>
          </a:bodyPr>
          <a:lstStyle/>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主机加固构建最后一道防线</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a:p>
            <a:pPr algn="l"/>
            <a:r>
              <a:rPr lang="zh-CN" altLang="en-US" sz="4800" b="1" dirty="0">
                <a:solidFill>
                  <a:schemeClr val="bg2">
                    <a:lumMod val="10000"/>
                  </a:schemeClr>
                </a:solidFill>
                <a:latin typeface="微软雅黑" panose="020B0503020204020204" pitchFamily="34" charset="-122"/>
                <a:ea typeface="微软雅黑" panose="020B0503020204020204" pitchFamily="34" charset="-122"/>
              </a:rPr>
              <a:t>提升响应能力</a:t>
            </a:r>
            <a:endParaRPr lang="en-US" altLang="zh-CN" sz="4800" b="1"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3341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EC76546-A9DD-406F-A7CC-F92B45E5B7A3}"/>
              </a:ext>
            </a:extLst>
          </p:cNvPr>
          <p:cNvGrpSpPr/>
          <p:nvPr/>
        </p:nvGrpSpPr>
        <p:grpSpPr>
          <a:xfrm>
            <a:off x="3222728" y="2252939"/>
            <a:ext cx="5998541" cy="1055623"/>
            <a:chOff x="307859" y="2992836"/>
            <a:chExt cx="715767" cy="616511"/>
          </a:xfrm>
          <a:solidFill>
            <a:srgbClr val="0252D8"/>
          </a:solidFill>
        </p:grpSpPr>
        <p:sp>
          <p:nvSpPr>
            <p:cNvPr id="3" name="矩形: 圆角 2">
              <a:extLst>
                <a:ext uri="{FF2B5EF4-FFF2-40B4-BE49-F238E27FC236}">
                  <a16:creationId xmlns:a16="http://schemas.microsoft.com/office/drawing/2014/main" id="{85D41CBE-726A-48CC-9C53-D5586A58AE1C}"/>
                </a:ext>
              </a:extLst>
            </p:cNvPr>
            <p:cNvSpPr/>
            <p:nvPr/>
          </p:nvSpPr>
          <p:spPr>
            <a:xfrm>
              <a:off x="307859" y="2992836"/>
              <a:ext cx="715767" cy="6165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endParaRPr>
            </a:p>
          </p:txBody>
        </p:sp>
        <p:sp>
          <p:nvSpPr>
            <p:cNvPr id="4" name="Text Box 381">
              <a:extLst>
                <a:ext uri="{FF2B5EF4-FFF2-40B4-BE49-F238E27FC236}">
                  <a16:creationId xmlns:a16="http://schemas.microsoft.com/office/drawing/2014/main" id="{7AF13383-82D0-4EC6-94E5-7E40DC7C195B}"/>
                </a:ext>
              </a:extLst>
            </p:cNvPr>
            <p:cNvSpPr txBox="1">
              <a:spLocks noChangeArrowheads="1"/>
            </p:cNvSpPr>
            <p:nvPr/>
          </p:nvSpPr>
          <p:spPr bwMode="auto">
            <a:xfrm>
              <a:off x="507609" y="3117118"/>
              <a:ext cx="306042" cy="229166"/>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1828434" eaLnBrk="1" fontAlgn="auto" hangingPunct="1">
                <a:spcBef>
                  <a:spcPts val="0"/>
                </a:spcBef>
                <a:spcAft>
                  <a:spcPts val="0"/>
                </a:spcAft>
              </a:pPr>
              <a:r>
                <a:rPr lang="zh-CN" altLang="en-US" sz="4000" b="1" dirty="0">
                  <a:solidFill>
                    <a:srgbClr val="FFFFFF"/>
                  </a:solidFill>
                  <a:latin typeface="微软雅黑" panose="020B0503020204020204" pitchFamily="34" charset="-122"/>
                  <a:ea typeface="方正黑体_GBK" panose="03000509000000000000"/>
                  <a:cs typeface="Aparajita" panose="020B0604020202020204" pitchFamily="34" charset="0"/>
                </a:rPr>
                <a:t>招募同盟军</a:t>
              </a:r>
              <a:endParaRPr lang="en-US" sz="4000" dirty="0">
                <a:solidFill>
                  <a:srgbClr val="FFFFFF"/>
                </a:solidFill>
                <a:latin typeface="微软雅黑" panose="020B0503020204020204" pitchFamily="34" charset="-122"/>
                <a:ea typeface="方正黑体_GBK" panose="03000509000000000000"/>
                <a:cs typeface="Aparajita" panose="020B0604020202020204" pitchFamily="34" charset="0"/>
              </a:endParaRPr>
            </a:p>
          </p:txBody>
        </p:sp>
      </p:grpSp>
      <p:grpSp>
        <p:nvGrpSpPr>
          <p:cNvPr id="5" name="组合 4">
            <a:extLst>
              <a:ext uri="{FF2B5EF4-FFF2-40B4-BE49-F238E27FC236}">
                <a16:creationId xmlns:a16="http://schemas.microsoft.com/office/drawing/2014/main" id="{B6775D81-DD89-461F-9F83-C9647C181F66}"/>
              </a:ext>
            </a:extLst>
          </p:cNvPr>
          <p:cNvGrpSpPr/>
          <p:nvPr/>
        </p:nvGrpSpPr>
        <p:grpSpPr>
          <a:xfrm>
            <a:off x="13681554" y="2225625"/>
            <a:ext cx="5998541" cy="1055623"/>
            <a:chOff x="307859" y="2945556"/>
            <a:chExt cx="715767" cy="616511"/>
          </a:xfrm>
          <a:solidFill>
            <a:srgbClr val="0252D8"/>
          </a:solidFill>
        </p:grpSpPr>
        <p:sp>
          <p:nvSpPr>
            <p:cNvPr id="6" name="矩形: 圆角 5">
              <a:extLst>
                <a:ext uri="{FF2B5EF4-FFF2-40B4-BE49-F238E27FC236}">
                  <a16:creationId xmlns:a16="http://schemas.microsoft.com/office/drawing/2014/main" id="{F4BD3AB1-2D66-483D-B9F0-201A564390FE}"/>
                </a:ext>
              </a:extLst>
            </p:cNvPr>
            <p:cNvSpPr/>
            <p:nvPr/>
          </p:nvSpPr>
          <p:spPr>
            <a:xfrm>
              <a:off x="307859" y="2945556"/>
              <a:ext cx="715767" cy="6165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endParaRPr>
            </a:p>
          </p:txBody>
        </p:sp>
        <p:sp>
          <p:nvSpPr>
            <p:cNvPr id="7" name="Text Box 381">
              <a:extLst>
                <a:ext uri="{FF2B5EF4-FFF2-40B4-BE49-F238E27FC236}">
                  <a16:creationId xmlns:a16="http://schemas.microsoft.com/office/drawing/2014/main" id="{484373CC-98AB-4A79-9721-A7915A5CF241}"/>
                </a:ext>
              </a:extLst>
            </p:cNvPr>
            <p:cNvSpPr txBox="1">
              <a:spLocks noChangeArrowheads="1"/>
            </p:cNvSpPr>
            <p:nvPr/>
          </p:nvSpPr>
          <p:spPr bwMode="auto">
            <a:xfrm>
              <a:off x="507609" y="3117118"/>
              <a:ext cx="306042" cy="229166"/>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1828434" eaLnBrk="1" fontAlgn="auto" hangingPunct="1">
                <a:spcBef>
                  <a:spcPts val="0"/>
                </a:spcBef>
                <a:spcAft>
                  <a:spcPts val="0"/>
                </a:spcAft>
              </a:pPr>
              <a:r>
                <a:rPr lang="zh-CN" altLang="en-US" sz="4000" b="1" dirty="0">
                  <a:solidFill>
                    <a:srgbClr val="FFFFFF"/>
                  </a:solidFill>
                  <a:latin typeface="微软雅黑" panose="020B0503020204020204" pitchFamily="34" charset="-122"/>
                  <a:ea typeface="方正黑体_GBK" panose="03000509000000000000"/>
                  <a:cs typeface="Aparajita" panose="020B0604020202020204" pitchFamily="34" charset="0"/>
                </a:rPr>
                <a:t>装备预警机</a:t>
              </a:r>
              <a:endParaRPr lang="en-US" sz="4000" b="1" dirty="0">
                <a:solidFill>
                  <a:srgbClr val="FFFFFF"/>
                </a:solidFill>
                <a:latin typeface="微软雅黑" panose="020B0503020204020204" pitchFamily="34" charset="-122"/>
                <a:ea typeface="方正黑体_GBK" panose="03000509000000000000"/>
                <a:cs typeface="Aparajita" panose="020B0604020202020204" pitchFamily="34" charset="0"/>
              </a:endParaRPr>
            </a:p>
          </p:txBody>
        </p:sp>
      </p:grpSp>
      <p:grpSp>
        <p:nvGrpSpPr>
          <p:cNvPr id="11" name="组合 10">
            <a:extLst>
              <a:ext uri="{FF2B5EF4-FFF2-40B4-BE49-F238E27FC236}">
                <a16:creationId xmlns:a16="http://schemas.microsoft.com/office/drawing/2014/main" id="{8063C307-FF9D-4E6F-A6F6-3D3CADF8594B}"/>
              </a:ext>
            </a:extLst>
          </p:cNvPr>
          <p:cNvGrpSpPr/>
          <p:nvPr/>
        </p:nvGrpSpPr>
        <p:grpSpPr>
          <a:xfrm>
            <a:off x="3160092" y="7857543"/>
            <a:ext cx="5998541" cy="1116641"/>
            <a:chOff x="307859" y="2992836"/>
            <a:chExt cx="715767" cy="616511"/>
          </a:xfrm>
          <a:solidFill>
            <a:srgbClr val="FF0000"/>
          </a:solidFill>
        </p:grpSpPr>
        <p:sp>
          <p:nvSpPr>
            <p:cNvPr id="12" name="矩形: 圆角 11">
              <a:extLst>
                <a:ext uri="{FF2B5EF4-FFF2-40B4-BE49-F238E27FC236}">
                  <a16:creationId xmlns:a16="http://schemas.microsoft.com/office/drawing/2014/main" id="{B4A0E50C-8C5B-4C21-B874-7EDC28D51C53}"/>
                </a:ext>
              </a:extLst>
            </p:cNvPr>
            <p:cNvSpPr/>
            <p:nvPr/>
          </p:nvSpPr>
          <p:spPr>
            <a:xfrm>
              <a:off x="307859" y="2992836"/>
              <a:ext cx="715767" cy="6165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ndParaRPr>
            </a:p>
          </p:txBody>
        </p:sp>
        <p:sp>
          <p:nvSpPr>
            <p:cNvPr id="13" name="Text Box 381">
              <a:extLst>
                <a:ext uri="{FF2B5EF4-FFF2-40B4-BE49-F238E27FC236}">
                  <a16:creationId xmlns:a16="http://schemas.microsoft.com/office/drawing/2014/main" id="{54A4A0AB-AA06-455C-B3F2-EA82DF5B4B0B}"/>
                </a:ext>
              </a:extLst>
            </p:cNvPr>
            <p:cNvSpPr txBox="1">
              <a:spLocks noChangeArrowheads="1"/>
            </p:cNvSpPr>
            <p:nvPr/>
          </p:nvSpPr>
          <p:spPr bwMode="auto">
            <a:xfrm>
              <a:off x="507610" y="3117118"/>
              <a:ext cx="306042" cy="229166"/>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1828434" eaLnBrk="1" fontAlgn="auto" hangingPunct="1">
                <a:spcBef>
                  <a:spcPts val="0"/>
                </a:spcBef>
                <a:spcAft>
                  <a:spcPts val="0"/>
                </a:spcAft>
              </a:pPr>
              <a:r>
                <a:rPr lang="zh-CN" altLang="en-US" sz="4000" b="1" dirty="0">
                  <a:solidFill>
                    <a:srgbClr val="FFFFFF"/>
                  </a:solidFill>
                  <a:latin typeface="微软雅黑" panose="020B0503020204020204" pitchFamily="34" charset="-122"/>
                  <a:ea typeface="方正黑体_GBK" panose="03000509000000000000"/>
                  <a:cs typeface="Aparajita" panose="020B0604020202020204" pitchFamily="34" charset="0"/>
                </a:rPr>
                <a:t>保卫边境线</a:t>
              </a:r>
              <a:endParaRPr lang="en-US" sz="4000" b="1" dirty="0">
                <a:solidFill>
                  <a:srgbClr val="FFFFFF"/>
                </a:solidFill>
                <a:latin typeface="微软雅黑" panose="020B0503020204020204" pitchFamily="34" charset="-122"/>
                <a:ea typeface="方正黑体_GBK" panose="03000509000000000000"/>
                <a:cs typeface="Aparajita" panose="020B0604020202020204" pitchFamily="34" charset="0"/>
              </a:endParaRPr>
            </a:p>
          </p:txBody>
        </p:sp>
      </p:grpSp>
      <p:grpSp>
        <p:nvGrpSpPr>
          <p:cNvPr id="14" name="组合 13">
            <a:extLst>
              <a:ext uri="{FF2B5EF4-FFF2-40B4-BE49-F238E27FC236}">
                <a16:creationId xmlns:a16="http://schemas.microsoft.com/office/drawing/2014/main" id="{F94E098E-12AB-47F2-828B-E25407748AEF}"/>
              </a:ext>
            </a:extLst>
          </p:cNvPr>
          <p:cNvGrpSpPr/>
          <p:nvPr/>
        </p:nvGrpSpPr>
        <p:grpSpPr>
          <a:xfrm>
            <a:off x="13653865" y="7766161"/>
            <a:ext cx="5998541" cy="1182622"/>
            <a:chOff x="297636" y="3680588"/>
            <a:chExt cx="715767" cy="616511"/>
          </a:xfrm>
          <a:solidFill>
            <a:srgbClr val="0252D8"/>
          </a:solidFill>
        </p:grpSpPr>
        <p:sp>
          <p:nvSpPr>
            <p:cNvPr id="15" name="矩形: 圆角 14">
              <a:extLst>
                <a:ext uri="{FF2B5EF4-FFF2-40B4-BE49-F238E27FC236}">
                  <a16:creationId xmlns:a16="http://schemas.microsoft.com/office/drawing/2014/main" id="{0CF24439-FE5B-493A-A238-F99E0E31E49C}"/>
                </a:ext>
              </a:extLst>
            </p:cNvPr>
            <p:cNvSpPr/>
            <p:nvPr/>
          </p:nvSpPr>
          <p:spPr>
            <a:xfrm>
              <a:off x="297636" y="3680588"/>
              <a:ext cx="715767" cy="6165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bg1"/>
                </a:solidFill>
              </a:endParaRPr>
            </a:p>
          </p:txBody>
        </p:sp>
        <p:sp>
          <p:nvSpPr>
            <p:cNvPr id="16" name="Text Box 381">
              <a:extLst>
                <a:ext uri="{FF2B5EF4-FFF2-40B4-BE49-F238E27FC236}">
                  <a16:creationId xmlns:a16="http://schemas.microsoft.com/office/drawing/2014/main" id="{67ECC49F-C9CB-42CF-B766-067E66F7D857}"/>
                </a:ext>
              </a:extLst>
            </p:cNvPr>
            <p:cNvSpPr txBox="1">
              <a:spLocks noChangeArrowheads="1"/>
            </p:cNvSpPr>
            <p:nvPr/>
          </p:nvSpPr>
          <p:spPr bwMode="auto">
            <a:xfrm>
              <a:off x="502498" y="3834156"/>
              <a:ext cx="306042" cy="229166"/>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SimSun" charset="0"/>
                </a:defRPr>
              </a:lvl9pPr>
            </a:lstStyle>
            <a:p>
              <a:pPr defTabSz="1828434" eaLnBrk="1" fontAlgn="auto" hangingPunct="1">
                <a:spcBef>
                  <a:spcPts val="0"/>
                </a:spcBef>
                <a:spcAft>
                  <a:spcPts val="0"/>
                </a:spcAft>
              </a:pPr>
              <a:r>
                <a:rPr lang="zh-CN" altLang="en-US" sz="4000" b="1" dirty="0">
                  <a:solidFill>
                    <a:srgbClr val="FFFFFF"/>
                  </a:solidFill>
                  <a:latin typeface="微软雅黑" panose="020B0503020204020204" pitchFamily="34" charset="-122"/>
                  <a:ea typeface="方正黑体_GBK" panose="03000509000000000000"/>
                  <a:cs typeface="Aparajita" panose="020B0604020202020204" pitchFamily="34" charset="0"/>
                </a:rPr>
                <a:t>穿上隐身衣</a:t>
              </a:r>
              <a:endParaRPr lang="en-US" sz="4000" b="1" dirty="0">
                <a:solidFill>
                  <a:srgbClr val="FFFFFF"/>
                </a:solidFill>
                <a:latin typeface="微软雅黑" panose="020B0503020204020204" pitchFamily="34" charset="-122"/>
                <a:ea typeface="方正黑体_GBK" panose="03000509000000000000"/>
                <a:cs typeface="Aparajita" panose="020B0604020202020204" pitchFamily="34" charset="0"/>
              </a:endParaRPr>
            </a:p>
          </p:txBody>
        </p:sp>
      </p:grpSp>
      <p:pic>
        <p:nvPicPr>
          <p:cNvPr id="8" name="图片 7">
            <a:extLst>
              <a:ext uri="{FF2B5EF4-FFF2-40B4-BE49-F238E27FC236}">
                <a16:creationId xmlns:a16="http://schemas.microsoft.com/office/drawing/2014/main" id="{C8F2B428-3F20-44C4-B524-A6DDDC4AE5BE}"/>
              </a:ext>
            </a:extLst>
          </p:cNvPr>
          <p:cNvPicPr>
            <a:picLocks noChangeAspect="1"/>
          </p:cNvPicPr>
          <p:nvPr/>
        </p:nvPicPr>
        <p:blipFill>
          <a:blip r:embed="rId3"/>
          <a:stretch>
            <a:fillRect/>
          </a:stretch>
        </p:blipFill>
        <p:spPr>
          <a:xfrm>
            <a:off x="13404212" y="3414387"/>
            <a:ext cx="6572251" cy="3581400"/>
          </a:xfrm>
          <a:prstGeom prst="rect">
            <a:avLst/>
          </a:prstGeom>
        </p:spPr>
      </p:pic>
      <p:pic>
        <p:nvPicPr>
          <p:cNvPr id="9" name="图片 8">
            <a:extLst>
              <a:ext uri="{FF2B5EF4-FFF2-40B4-BE49-F238E27FC236}">
                <a16:creationId xmlns:a16="http://schemas.microsoft.com/office/drawing/2014/main" id="{4200CC5A-9202-4F00-9140-ABEC799A7DA0}"/>
              </a:ext>
            </a:extLst>
          </p:cNvPr>
          <p:cNvPicPr>
            <a:picLocks noChangeAspect="1"/>
          </p:cNvPicPr>
          <p:nvPr/>
        </p:nvPicPr>
        <p:blipFill>
          <a:blip r:embed="rId4"/>
          <a:stretch>
            <a:fillRect/>
          </a:stretch>
        </p:blipFill>
        <p:spPr>
          <a:xfrm>
            <a:off x="2921585" y="3458105"/>
            <a:ext cx="6638925" cy="3581400"/>
          </a:xfrm>
          <a:prstGeom prst="rect">
            <a:avLst/>
          </a:prstGeom>
        </p:spPr>
      </p:pic>
      <p:pic>
        <p:nvPicPr>
          <p:cNvPr id="10" name="图片 9">
            <a:extLst>
              <a:ext uri="{FF2B5EF4-FFF2-40B4-BE49-F238E27FC236}">
                <a16:creationId xmlns:a16="http://schemas.microsoft.com/office/drawing/2014/main" id="{61C6D0FA-709C-4945-8182-BE05D83461DE}"/>
              </a:ext>
            </a:extLst>
          </p:cNvPr>
          <p:cNvPicPr>
            <a:picLocks noChangeAspect="1"/>
          </p:cNvPicPr>
          <p:nvPr/>
        </p:nvPicPr>
        <p:blipFill>
          <a:blip r:embed="rId5"/>
          <a:stretch>
            <a:fillRect/>
          </a:stretch>
        </p:blipFill>
        <p:spPr>
          <a:xfrm>
            <a:off x="13453729" y="9072308"/>
            <a:ext cx="6522734" cy="3457575"/>
          </a:xfrm>
          <a:prstGeom prst="rect">
            <a:avLst/>
          </a:prstGeom>
        </p:spPr>
      </p:pic>
      <p:pic>
        <p:nvPicPr>
          <p:cNvPr id="17" name="图片 16">
            <a:extLst>
              <a:ext uri="{FF2B5EF4-FFF2-40B4-BE49-F238E27FC236}">
                <a16:creationId xmlns:a16="http://schemas.microsoft.com/office/drawing/2014/main" id="{49C79B62-655C-4171-9E18-C88E943F806E}"/>
              </a:ext>
            </a:extLst>
          </p:cNvPr>
          <p:cNvPicPr>
            <a:picLocks noChangeAspect="1"/>
          </p:cNvPicPr>
          <p:nvPr/>
        </p:nvPicPr>
        <p:blipFill>
          <a:blip r:embed="rId6"/>
          <a:stretch>
            <a:fillRect/>
          </a:stretch>
        </p:blipFill>
        <p:spPr>
          <a:xfrm>
            <a:off x="2918428" y="9097708"/>
            <a:ext cx="6572250" cy="3381375"/>
          </a:xfrm>
          <a:prstGeom prst="rect">
            <a:avLst/>
          </a:prstGeom>
        </p:spPr>
      </p:pic>
      <p:sp>
        <p:nvSpPr>
          <p:cNvPr id="18" name="采用腾讯新视觉系统配色方案">
            <a:extLst>
              <a:ext uri="{FF2B5EF4-FFF2-40B4-BE49-F238E27FC236}">
                <a16:creationId xmlns:a16="http://schemas.microsoft.com/office/drawing/2014/main" id="{04865D75-F2DD-4049-BE32-0BACAFE30788}"/>
              </a:ext>
            </a:extLst>
          </p:cNvPr>
          <p:cNvSpPr txBox="1"/>
          <p:nvPr/>
        </p:nvSpPr>
        <p:spPr>
          <a:xfrm>
            <a:off x="860701" y="502984"/>
            <a:ext cx="21472847" cy="872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5000">
                <a:solidFill>
                  <a:srgbClr val="034FD8"/>
                </a:solidFill>
                <a:latin typeface="+mn-lt"/>
                <a:ea typeface="+mn-ea"/>
                <a:cs typeface="+mn-cs"/>
                <a:sym typeface="TTTGBMedium"/>
              </a:defRPr>
            </a:lvl1pPr>
          </a:lstStyle>
          <a:p>
            <a:r>
              <a:rPr lang="zh-CN" altLang="en-US" b="1" dirty="0">
                <a:solidFill>
                  <a:schemeClr val="bg2">
                    <a:lumMod val="10000"/>
                  </a:schemeClr>
                </a:solidFill>
                <a:latin typeface="微软雅黑" panose="020B0503020204020204" pitchFamily="34" charset="-122"/>
                <a:ea typeface="微软雅黑" panose="020B0503020204020204" pitchFamily="34" charset="-122"/>
              </a:rPr>
              <a:t>护网原则和关键点</a:t>
            </a:r>
          </a:p>
        </p:txBody>
      </p:sp>
    </p:spTree>
    <p:extLst>
      <p:ext uri="{BB962C8B-B14F-4D97-AF65-F5344CB8AC3E}">
        <p14:creationId xmlns:p14="http://schemas.microsoft.com/office/powerpoint/2010/main" val="193486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3927199" y="5245126"/>
            <a:ext cx="1439402" cy="1250663"/>
          </a:xfrm>
          <a:prstGeom prst="rect">
            <a:avLst/>
          </a:prstGeom>
          <a:solidFill>
            <a:srgbClr val="0252D8"/>
          </a:solidFill>
          <a:ln>
            <a:noFill/>
          </a:ln>
          <a:effectLst/>
          <a:extLst/>
        </p:spPr>
        <p:txBody>
          <a:bodyPr>
            <a:spAutoFit/>
          </a:bodyPr>
          <a:lstStyle/>
          <a:p>
            <a:pPr>
              <a:buFont typeface="Arial" charset="0"/>
              <a:buNone/>
              <a:defRPr/>
            </a:pPr>
            <a:r>
              <a:rPr lang="en-US" altLang="zh-CN" sz="7527" b="1" dirty="0">
                <a:solidFill>
                  <a:srgbClr val="FFFFFF"/>
                </a:solidFill>
                <a:latin typeface="方正兰亭中黑_GBK" charset="0"/>
                <a:ea typeface="方正兰亭中黑_GBK" charset="0"/>
                <a:cs typeface="方正兰亭中黑_GBK" charset="0"/>
              </a:rPr>
              <a:t>3</a:t>
            </a:r>
          </a:p>
        </p:txBody>
      </p:sp>
      <p:sp>
        <p:nvSpPr>
          <p:cNvPr id="15" name="Rectangle 4"/>
          <p:cNvSpPr>
            <a:spLocks noChangeArrowheads="1"/>
          </p:cNvSpPr>
          <p:nvPr/>
        </p:nvSpPr>
        <p:spPr bwMode="auto">
          <a:xfrm>
            <a:off x="5238187" y="6338112"/>
            <a:ext cx="15758759" cy="155290"/>
          </a:xfrm>
          <a:prstGeom prst="rect">
            <a:avLst/>
          </a:prstGeom>
          <a:solidFill>
            <a:srgbClr val="0252D8"/>
          </a:solidFill>
          <a:ln>
            <a:noFill/>
          </a:ln>
          <a:effectLst/>
          <a:extLst/>
        </p:spPr>
        <p:txBody>
          <a:bodyPr anchor="ctr"/>
          <a:lstStyle/>
          <a:p>
            <a:pPr>
              <a:buFont typeface="Arial" charset="0"/>
              <a:buNone/>
              <a:defRPr/>
            </a:pPr>
            <a:endParaRPr lang="zh-CN" altLang="en-US" sz="5918">
              <a:solidFill>
                <a:srgbClr val="FF0000"/>
              </a:solidFill>
              <a:latin typeface="Arial" charset="0"/>
            </a:endParaRPr>
          </a:p>
        </p:txBody>
      </p:sp>
      <p:sp>
        <p:nvSpPr>
          <p:cNvPr id="16" name="标题 1"/>
          <p:cNvSpPr>
            <a:spLocks noGrp="1" noChangeArrowheads="1"/>
          </p:cNvSpPr>
          <p:nvPr/>
        </p:nvSpPr>
        <p:spPr bwMode="auto">
          <a:xfrm>
            <a:off x="5352331" y="5193781"/>
            <a:ext cx="18529797" cy="99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lIns="135527" tIns="67763" rIns="135527" bIns="67763" anchor="ctr"/>
          <a:lstStyle>
            <a:lvl1pPr>
              <a:defRPr kumimoji="1" sz="1400">
                <a:solidFill>
                  <a:schemeClr val="tx1"/>
                </a:solidFill>
                <a:latin typeface="Arial" pitchFamily="34" charset="0"/>
                <a:ea typeface="宋体" pitchFamily="2" charset="-122"/>
              </a:defRPr>
            </a:lvl1pPr>
            <a:lvl2pPr marL="742950" indent="-285750">
              <a:defRPr kumimoji="1" sz="1400">
                <a:solidFill>
                  <a:schemeClr val="tx1"/>
                </a:solidFill>
                <a:latin typeface="Arial" pitchFamily="34" charset="0"/>
                <a:ea typeface="宋体" pitchFamily="2" charset="-122"/>
              </a:defRPr>
            </a:lvl2pPr>
            <a:lvl3pPr marL="1143000" indent="-228600">
              <a:defRPr kumimoji="1" sz="1400">
                <a:solidFill>
                  <a:schemeClr val="tx1"/>
                </a:solidFill>
                <a:latin typeface="Arial" pitchFamily="34" charset="0"/>
                <a:ea typeface="宋体" pitchFamily="2" charset="-122"/>
              </a:defRPr>
            </a:lvl3pPr>
            <a:lvl4pPr marL="1600200" indent="-228600">
              <a:defRPr kumimoji="1" sz="1400">
                <a:solidFill>
                  <a:schemeClr val="tx1"/>
                </a:solidFill>
                <a:latin typeface="Arial" pitchFamily="34" charset="0"/>
                <a:ea typeface="宋体" pitchFamily="2" charset="-122"/>
              </a:defRPr>
            </a:lvl4pPr>
            <a:lvl5pPr marL="2057400" indent="-228600">
              <a:defRPr kumimoji="1" sz="1400">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kumimoji="1" sz="1400">
                <a:solidFill>
                  <a:schemeClr val="tx1"/>
                </a:solidFill>
                <a:latin typeface="Arial" pitchFamily="34" charset="0"/>
                <a:ea typeface="宋体" pitchFamily="2" charset="-122"/>
              </a:defRPr>
            </a:lvl9pPr>
          </a:lstStyle>
          <a:p>
            <a:pPr algn="l" defTabSz="1547278"/>
            <a:r>
              <a:rPr lang="zh-CN" altLang="en-US" sz="6773" b="1" dirty="0">
                <a:solidFill>
                  <a:schemeClr val="bg2">
                    <a:lumMod val="10000"/>
                  </a:schemeClr>
                </a:solidFill>
                <a:latin typeface="微软雅黑" pitchFamily="34" charset="-122"/>
                <a:ea typeface="微软雅黑" pitchFamily="34" charset="-122"/>
                <a:sym typeface="微软雅黑" pitchFamily="34" charset="-122"/>
              </a:rPr>
              <a:t>护网工作内容和案例</a:t>
            </a:r>
          </a:p>
        </p:txBody>
      </p:sp>
      <p:sp>
        <p:nvSpPr>
          <p:cNvPr id="5" name="矩形 4">
            <a:extLst>
              <a:ext uri="{FF2B5EF4-FFF2-40B4-BE49-F238E27FC236}">
                <a16:creationId xmlns:a16="http://schemas.microsoft.com/office/drawing/2014/main" id="{28869343-EC0D-452E-8229-67F21192B9DC}"/>
              </a:ext>
            </a:extLst>
          </p:cNvPr>
          <p:cNvSpPr/>
          <p:nvPr/>
        </p:nvSpPr>
        <p:spPr>
          <a:xfrm>
            <a:off x="3927199" y="6893890"/>
            <a:ext cx="12675739" cy="1384995"/>
          </a:xfrm>
          <a:prstGeom prst="rect">
            <a:avLst/>
          </a:prstGeom>
          <a:noFill/>
        </p:spPr>
        <p:txBody>
          <a:bodyPr wrap="square">
            <a:spAutoFit/>
          </a:bodyPr>
          <a:lstStyle/>
          <a:p>
            <a:r>
              <a:rPr lang="zh-CN" altLang="en-US" sz="4800" dirty="0">
                <a:solidFill>
                  <a:schemeClr val="bg2">
                    <a:lumMod val="10000"/>
                  </a:schemeClr>
                </a:solidFill>
                <a:latin typeface="微软雅黑" panose="020B0503020204020204" pitchFamily="34" charset="-122"/>
                <a:ea typeface="微软雅黑" panose="020B0503020204020204" pitchFamily="34" charset="-122"/>
              </a:rPr>
              <a:t>安全产品和驻场服务并行，能攻能守</a:t>
            </a:r>
            <a:br>
              <a:rPr lang="zh-CN" altLang="en-US" dirty="0">
                <a:solidFill>
                  <a:schemeClr val="bg2">
                    <a:lumMod val="10000"/>
                  </a:schemeClr>
                </a:solidFill>
              </a:rPr>
            </a:br>
            <a:endParaRPr lang="zh-CN" altLang="en-US" dirty="0">
              <a:solidFill>
                <a:schemeClr val="bg2">
                  <a:lumMod val="10000"/>
                </a:schemeClr>
              </a:solidFill>
            </a:endParaRPr>
          </a:p>
        </p:txBody>
      </p:sp>
    </p:spTree>
    <p:extLst>
      <p:ext uri="{BB962C8B-B14F-4D97-AF65-F5344CB8AC3E}">
        <p14:creationId xmlns:p14="http://schemas.microsoft.com/office/powerpoint/2010/main" val="3685304441"/>
      </p:ext>
    </p:extLst>
  </p:cSld>
  <p:clrMapOvr>
    <a:masterClrMapping/>
  </p:clrMapOvr>
</p:sld>
</file>

<file path=ppt/theme/theme1.xml><?xml version="1.0" encoding="utf-8"?>
<a:theme xmlns:a="http://schemas.openxmlformats.org/drawingml/2006/main" name="1_Gradient">
  <a:themeElements>
    <a:clrScheme name="Gradient">
      <a:dk1>
        <a:srgbClr val="53585F"/>
      </a:dk1>
      <a:lt1>
        <a:srgbClr val="5F3E0C"/>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TTGBMedium"/>
        <a:ea typeface="TTTGBMedium"/>
        <a:cs typeface="TTTGBMedium"/>
      </a:majorFont>
      <a:minorFont>
        <a:latin typeface="TTTGBMedium"/>
        <a:ea typeface="TTTGBMedium"/>
        <a:cs typeface="TTTGBMedium"/>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52D8"/>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TTGBMedium"/>
        <a:ea typeface="TTTGBMedium"/>
        <a:cs typeface="TTTGBMedium"/>
      </a:majorFont>
      <a:minorFont>
        <a:latin typeface="TTTGBMedium"/>
        <a:ea typeface="TTTGBMedium"/>
        <a:cs typeface="TTTGBMedium"/>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52D8"/>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11486</TotalTime>
  <Words>1005</Words>
  <Application>Microsoft Macintosh PowerPoint</Application>
  <PresentationFormat>自定义</PresentationFormat>
  <Paragraphs>153</Paragraphs>
  <Slides>15</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等线</vt:lpstr>
      <vt:lpstr>方正兰亭中黑_GBK</vt:lpstr>
      <vt:lpstr>微软雅黑</vt:lpstr>
      <vt:lpstr>TTTGBMedium</vt:lpstr>
      <vt:lpstr>Arial</vt:lpstr>
      <vt:lpstr>Calibri</vt:lpstr>
      <vt:lpstr>Helvetica</vt:lpstr>
      <vt:lpstr>Helvetica Light</vt:lpstr>
      <vt:lpstr>Helvetica Neue</vt:lpstr>
      <vt:lpstr>Helvetica Neue Medium</vt:lpstr>
      <vt:lpstr>1_Gradient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共享 连接的力量</dc:title>
  <dc:creator>adrianyang(杨珣镛)</dc:creator>
  <cp:lastModifiedBy>lindaxlin(林欣)</cp:lastModifiedBy>
  <cp:revision>1038</cp:revision>
  <dcterms:modified xsi:type="dcterms:W3CDTF">2019-05-15T09:41:53Z</dcterms:modified>
</cp:coreProperties>
</file>